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57" r:id="rId3"/>
    <p:sldId id="258" r:id="rId4"/>
    <p:sldId id="259" r:id="rId5"/>
    <p:sldId id="264" r:id="rId6"/>
    <p:sldId id="272" r:id="rId7"/>
    <p:sldId id="273" r:id="rId8"/>
    <p:sldId id="274" r:id="rId9"/>
    <p:sldId id="275" r:id="rId10"/>
    <p:sldId id="276" r:id="rId11"/>
    <p:sldId id="277" r:id="rId12"/>
    <p:sldId id="278" r:id="rId13"/>
    <p:sldId id="279" r:id="rId14"/>
    <p:sldId id="280" r:id="rId15"/>
    <p:sldId id="281" r:id="rId16"/>
    <p:sldId id="283" r:id="rId17"/>
    <p:sldId id="284" r:id="rId18"/>
    <p:sldId id="286" r:id="rId19"/>
    <p:sldId id="282" r:id="rId20"/>
  </p:sldIdLst>
  <p:sldSz cx="9144000" cy="5715000" type="screen16x1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08" y="7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7DC2D-E16B-4C0C-AAA1-A6586DDC07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14F6BB1-CD04-42C9-A573-D78510ABE96B}">
      <dgm:prSet/>
      <dgm:spPr>
        <a:solidFill>
          <a:schemeClr val="accent1">
            <a:lumMod val="50000"/>
          </a:schemeClr>
        </a:solidFill>
      </dgm:spPr>
      <dgm:t>
        <a:bodyPr/>
        <a:lstStyle/>
        <a:p>
          <a:pPr algn="ctr" rtl="0"/>
          <a:r>
            <a:rPr lang="es-CL" b="1" i="0" dirty="0" smtClean="0"/>
            <a:t>EL PUEBLO MAPUCHE A PARTIR DE LA OCUPACIÓN</a:t>
          </a:r>
          <a:endParaRPr lang="es-ES" dirty="0"/>
        </a:p>
      </dgm:t>
    </dgm:pt>
    <dgm:pt modelId="{7C72E88C-1315-4F54-B3CA-63BF9DCAD2B2}" type="parTrans" cxnId="{DE34D1B5-7990-4A68-83A5-9261E83107F6}">
      <dgm:prSet/>
      <dgm:spPr/>
      <dgm:t>
        <a:bodyPr/>
        <a:lstStyle/>
        <a:p>
          <a:endParaRPr lang="es-ES"/>
        </a:p>
      </dgm:t>
    </dgm:pt>
    <dgm:pt modelId="{A48CCED1-17D5-4250-85C5-3EB09D0E7FA0}" type="sibTrans" cxnId="{DE34D1B5-7990-4A68-83A5-9261E83107F6}">
      <dgm:prSet/>
      <dgm:spPr/>
      <dgm:t>
        <a:bodyPr/>
        <a:lstStyle/>
        <a:p>
          <a:endParaRPr lang="es-ES"/>
        </a:p>
      </dgm:t>
    </dgm:pt>
    <dgm:pt modelId="{141C5394-4803-4361-B9D7-2580C3A0F366}" type="pres">
      <dgm:prSet presAssocID="{F1B7DC2D-E16B-4C0C-AAA1-A6586DDC0705}" presName="linear" presStyleCnt="0">
        <dgm:presLayoutVars>
          <dgm:animLvl val="lvl"/>
          <dgm:resizeHandles val="exact"/>
        </dgm:presLayoutVars>
      </dgm:prSet>
      <dgm:spPr/>
      <dgm:t>
        <a:bodyPr/>
        <a:lstStyle/>
        <a:p>
          <a:endParaRPr lang="es-ES"/>
        </a:p>
      </dgm:t>
    </dgm:pt>
    <dgm:pt modelId="{F804E468-5BB0-4EED-92EE-D36AEE0DE4F0}" type="pres">
      <dgm:prSet presAssocID="{E14F6BB1-CD04-42C9-A573-D78510ABE96B}" presName="parentText" presStyleLbl="node1" presStyleIdx="0" presStyleCnt="1">
        <dgm:presLayoutVars>
          <dgm:chMax val="0"/>
          <dgm:bulletEnabled val="1"/>
        </dgm:presLayoutVars>
      </dgm:prSet>
      <dgm:spPr/>
      <dgm:t>
        <a:bodyPr/>
        <a:lstStyle/>
        <a:p>
          <a:endParaRPr lang="es-ES"/>
        </a:p>
      </dgm:t>
    </dgm:pt>
  </dgm:ptLst>
  <dgm:cxnLst>
    <dgm:cxn modelId="{AECD1249-E42D-48B9-9595-CD59F4D1F16B}" type="presOf" srcId="{F1B7DC2D-E16B-4C0C-AAA1-A6586DDC0705}" destId="{141C5394-4803-4361-B9D7-2580C3A0F366}" srcOrd="0" destOrd="0" presId="urn:microsoft.com/office/officeart/2005/8/layout/vList2"/>
    <dgm:cxn modelId="{DD9C62BF-CC8A-454D-9654-135B3B9CA1B7}" type="presOf" srcId="{E14F6BB1-CD04-42C9-A573-D78510ABE96B}" destId="{F804E468-5BB0-4EED-92EE-D36AEE0DE4F0}" srcOrd="0" destOrd="0" presId="urn:microsoft.com/office/officeart/2005/8/layout/vList2"/>
    <dgm:cxn modelId="{DE34D1B5-7990-4A68-83A5-9261E83107F6}" srcId="{F1B7DC2D-E16B-4C0C-AAA1-A6586DDC0705}" destId="{E14F6BB1-CD04-42C9-A573-D78510ABE96B}" srcOrd="0" destOrd="0" parTransId="{7C72E88C-1315-4F54-B3CA-63BF9DCAD2B2}" sibTransId="{A48CCED1-17D5-4250-85C5-3EB09D0E7FA0}"/>
    <dgm:cxn modelId="{6023EE1B-A3B2-4C47-BB2A-B0014A38523F}" type="presParOf" srcId="{141C5394-4803-4361-B9D7-2580C3A0F366}" destId="{F804E468-5BB0-4EED-92EE-D36AEE0DE4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DB382B-B44C-49C3-BF80-02BB9099F9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1163EAF-CFD7-4151-BCE6-6115DF587D76}">
      <dgm:prSet/>
      <dgm:spPr>
        <a:solidFill>
          <a:srgbClr val="C00000"/>
        </a:solidFill>
      </dgm:spPr>
      <dgm:t>
        <a:bodyPr/>
        <a:lstStyle/>
        <a:p>
          <a:pPr algn="just" rtl="0"/>
          <a:r>
            <a:rPr lang="es-ES" b="0" i="0" smtClean="0"/>
            <a:t>La continua llegada de colonos a la zona se reforzó con las intervenciones militares que realizó el ejército para someter a los mapuches de la región.</a:t>
          </a:r>
          <a:endParaRPr lang="es-ES"/>
        </a:p>
      </dgm:t>
    </dgm:pt>
    <dgm:pt modelId="{97D7891E-3EC2-40C0-929F-371D80A3BAA1}" type="parTrans" cxnId="{312E436D-E609-4CEB-A526-D27A1EA376EE}">
      <dgm:prSet/>
      <dgm:spPr/>
      <dgm:t>
        <a:bodyPr/>
        <a:lstStyle/>
        <a:p>
          <a:pPr algn="just"/>
          <a:endParaRPr lang="es-ES"/>
        </a:p>
      </dgm:t>
    </dgm:pt>
    <dgm:pt modelId="{B3D85D2F-638B-425E-B6D5-A69F8613EEA4}" type="sibTrans" cxnId="{312E436D-E609-4CEB-A526-D27A1EA376EE}">
      <dgm:prSet/>
      <dgm:spPr/>
      <dgm:t>
        <a:bodyPr/>
        <a:lstStyle/>
        <a:p>
          <a:pPr algn="just"/>
          <a:endParaRPr lang="es-ES"/>
        </a:p>
      </dgm:t>
    </dgm:pt>
    <dgm:pt modelId="{46E98532-6A7C-4D02-81D0-AC9AFB4A69B0}">
      <dgm:prSet/>
      <dgm:spPr>
        <a:solidFill>
          <a:schemeClr val="accent1">
            <a:lumMod val="50000"/>
          </a:schemeClr>
        </a:solidFill>
      </dgm:spPr>
      <dgm:t>
        <a:bodyPr/>
        <a:lstStyle/>
        <a:p>
          <a:pPr algn="just" rtl="0"/>
          <a:r>
            <a:rPr lang="es-ES" b="0" i="0" smtClean="0"/>
            <a:t>Este control violento del territorio se complementó con nuevas políticas que buscaron insertar al mapuche en el Estado chileno.</a:t>
          </a:r>
          <a:endParaRPr lang="es-ES"/>
        </a:p>
      </dgm:t>
    </dgm:pt>
    <dgm:pt modelId="{131B3261-E3E7-4A3D-8D7B-A0711B7F81E7}" type="parTrans" cxnId="{D2C63F55-83F9-410E-B9BA-CE60A6367665}">
      <dgm:prSet/>
      <dgm:spPr/>
      <dgm:t>
        <a:bodyPr/>
        <a:lstStyle/>
        <a:p>
          <a:pPr algn="just"/>
          <a:endParaRPr lang="es-ES"/>
        </a:p>
      </dgm:t>
    </dgm:pt>
    <dgm:pt modelId="{DC4ADED7-86C3-466A-BA2C-5CACE4747998}" type="sibTrans" cxnId="{D2C63F55-83F9-410E-B9BA-CE60A6367665}">
      <dgm:prSet/>
      <dgm:spPr/>
      <dgm:t>
        <a:bodyPr/>
        <a:lstStyle/>
        <a:p>
          <a:pPr algn="just"/>
          <a:endParaRPr lang="es-ES"/>
        </a:p>
      </dgm:t>
    </dgm:pt>
    <dgm:pt modelId="{9A37BC4F-1887-4574-BF7A-F9E97AA5A4FD}">
      <dgm:prSet/>
      <dgm:spPr>
        <a:solidFill>
          <a:srgbClr val="C00000"/>
        </a:solidFill>
      </dgm:spPr>
      <dgm:t>
        <a:bodyPr/>
        <a:lstStyle/>
        <a:p>
          <a:pPr algn="just" rtl="0"/>
          <a:r>
            <a:rPr lang="es-ES" b="0" i="0" dirty="0" smtClean="0"/>
            <a:t>En este proceso, los mapuche perdieron extensos territorios, de los que solo conservaron derechos sobre el 10% de las tierras.</a:t>
          </a:r>
          <a:endParaRPr lang="es-ES" dirty="0"/>
        </a:p>
      </dgm:t>
    </dgm:pt>
    <dgm:pt modelId="{61B4BD1B-289D-4B6C-84CA-5E7AD2171244}" type="parTrans" cxnId="{3F57F7D1-0145-4CB0-A16B-159D204088D7}">
      <dgm:prSet/>
      <dgm:spPr/>
      <dgm:t>
        <a:bodyPr/>
        <a:lstStyle/>
        <a:p>
          <a:pPr algn="just"/>
          <a:endParaRPr lang="es-ES"/>
        </a:p>
      </dgm:t>
    </dgm:pt>
    <dgm:pt modelId="{961A9D7F-5BBE-42ED-A273-B6EF50AD63F6}" type="sibTrans" cxnId="{3F57F7D1-0145-4CB0-A16B-159D204088D7}">
      <dgm:prSet/>
      <dgm:spPr/>
      <dgm:t>
        <a:bodyPr/>
        <a:lstStyle/>
        <a:p>
          <a:pPr algn="just"/>
          <a:endParaRPr lang="es-ES"/>
        </a:p>
      </dgm:t>
    </dgm:pt>
    <dgm:pt modelId="{EA07AB62-6407-4FA8-85FE-00A5075EA37F}" type="pres">
      <dgm:prSet presAssocID="{25DB382B-B44C-49C3-BF80-02BB9099F94E}" presName="linear" presStyleCnt="0">
        <dgm:presLayoutVars>
          <dgm:animLvl val="lvl"/>
          <dgm:resizeHandles val="exact"/>
        </dgm:presLayoutVars>
      </dgm:prSet>
      <dgm:spPr/>
      <dgm:t>
        <a:bodyPr/>
        <a:lstStyle/>
        <a:p>
          <a:endParaRPr lang="es-ES"/>
        </a:p>
      </dgm:t>
    </dgm:pt>
    <dgm:pt modelId="{285D401C-6283-4E0D-8E6B-6F9C8D3B30B2}" type="pres">
      <dgm:prSet presAssocID="{C1163EAF-CFD7-4151-BCE6-6115DF587D76}" presName="parentText" presStyleLbl="node1" presStyleIdx="0" presStyleCnt="3">
        <dgm:presLayoutVars>
          <dgm:chMax val="0"/>
          <dgm:bulletEnabled val="1"/>
        </dgm:presLayoutVars>
      </dgm:prSet>
      <dgm:spPr/>
      <dgm:t>
        <a:bodyPr/>
        <a:lstStyle/>
        <a:p>
          <a:endParaRPr lang="es-ES"/>
        </a:p>
      </dgm:t>
    </dgm:pt>
    <dgm:pt modelId="{D04AC91C-3A10-4CD1-AA55-B7EB40E71EAD}" type="pres">
      <dgm:prSet presAssocID="{B3D85D2F-638B-425E-B6D5-A69F8613EEA4}" presName="spacer" presStyleCnt="0"/>
      <dgm:spPr/>
    </dgm:pt>
    <dgm:pt modelId="{DC72CFC6-1236-4142-BEEC-AFF382EA96EC}" type="pres">
      <dgm:prSet presAssocID="{46E98532-6A7C-4D02-81D0-AC9AFB4A69B0}" presName="parentText" presStyleLbl="node1" presStyleIdx="1" presStyleCnt="3">
        <dgm:presLayoutVars>
          <dgm:chMax val="0"/>
          <dgm:bulletEnabled val="1"/>
        </dgm:presLayoutVars>
      </dgm:prSet>
      <dgm:spPr/>
      <dgm:t>
        <a:bodyPr/>
        <a:lstStyle/>
        <a:p>
          <a:endParaRPr lang="es-ES"/>
        </a:p>
      </dgm:t>
    </dgm:pt>
    <dgm:pt modelId="{50256FFE-1B57-46FB-9255-CBE2CF51F4FD}" type="pres">
      <dgm:prSet presAssocID="{DC4ADED7-86C3-466A-BA2C-5CACE4747998}" presName="spacer" presStyleCnt="0"/>
      <dgm:spPr/>
    </dgm:pt>
    <dgm:pt modelId="{523C0141-7DAB-4223-9CA4-15FB2C7E6A3A}" type="pres">
      <dgm:prSet presAssocID="{9A37BC4F-1887-4574-BF7A-F9E97AA5A4FD}" presName="parentText" presStyleLbl="node1" presStyleIdx="2" presStyleCnt="3">
        <dgm:presLayoutVars>
          <dgm:chMax val="0"/>
          <dgm:bulletEnabled val="1"/>
        </dgm:presLayoutVars>
      </dgm:prSet>
      <dgm:spPr/>
      <dgm:t>
        <a:bodyPr/>
        <a:lstStyle/>
        <a:p>
          <a:endParaRPr lang="es-ES"/>
        </a:p>
      </dgm:t>
    </dgm:pt>
  </dgm:ptLst>
  <dgm:cxnLst>
    <dgm:cxn modelId="{312E436D-E609-4CEB-A526-D27A1EA376EE}" srcId="{25DB382B-B44C-49C3-BF80-02BB9099F94E}" destId="{C1163EAF-CFD7-4151-BCE6-6115DF587D76}" srcOrd="0" destOrd="0" parTransId="{97D7891E-3EC2-40C0-929F-371D80A3BAA1}" sibTransId="{B3D85D2F-638B-425E-B6D5-A69F8613EEA4}"/>
    <dgm:cxn modelId="{C98AC7B1-9463-4CF9-AD2D-56F4E0FEE451}" type="presOf" srcId="{9A37BC4F-1887-4574-BF7A-F9E97AA5A4FD}" destId="{523C0141-7DAB-4223-9CA4-15FB2C7E6A3A}" srcOrd="0" destOrd="0" presId="urn:microsoft.com/office/officeart/2005/8/layout/vList2"/>
    <dgm:cxn modelId="{EE21014F-9B84-43AB-9F61-5CA4B277812E}" type="presOf" srcId="{25DB382B-B44C-49C3-BF80-02BB9099F94E}" destId="{EA07AB62-6407-4FA8-85FE-00A5075EA37F}" srcOrd="0" destOrd="0" presId="urn:microsoft.com/office/officeart/2005/8/layout/vList2"/>
    <dgm:cxn modelId="{18A5F62C-3DA9-4293-B674-8ADB1E0675BC}" type="presOf" srcId="{C1163EAF-CFD7-4151-BCE6-6115DF587D76}" destId="{285D401C-6283-4E0D-8E6B-6F9C8D3B30B2}" srcOrd="0" destOrd="0" presId="urn:microsoft.com/office/officeart/2005/8/layout/vList2"/>
    <dgm:cxn modelId="{204D8290-3A91-4AA8-9E91-F8316622AE4F}" type="presOf" srcId="{46E98532-6A7C-4D02-81D0-AC9AFB4A69B0}" destId="{DC72CFC6-1236-4142-BEEC-AFF382EA96EC}" srcOrd="0" destOrd="0" presId="urn:microsoft.com/office/officeart/2005/8/layout/vList2"/>
    <dgm:cxn modelId="{D2C63F55-83F9-410E-B9BA-CE60A6367665}" srcId="{25DB382B-B44C-49C3-BF80-02BB9099F94E}" destId="{46E98532-6A7C-4D02-81D0-AC9AFB4A69B0}" srcOrd="1" destOrd="0" parTransId="{131B3261-E3E7-4A3D-8D7B-A0711B7F81E7}" sibTransId="{DC4ADED7-86C3-466A-BA2C-5CACE4747998}"/>
    <dgm:cxn modelId="{3F57F7D1-0145-4CB0-A16B-159D204088D7}" srcId="{25DB382B-B44C-49C3-BF80-02BB9099F94E}" destId="{9A37BC4F-1887-4574-BF7A-F9E97AA5A4FD}" srcOrd="2" destOrd="0" parTransId="{61B4BD1B-289D-4B6C-84CA-5E7AD2171244}" sibTransId="{961A9D7F-5BBE-42ED-A273-B6EF50AD63F6}"/>
    <dgm:cxn modelId="{B1191E35-9CA8-4D30-AD25-CCEB4728E59D}" type="presParOf" srcId="{EA07AB62-6407-4FA8-85FE-00A5075EA37F}" destId="{285D401C-6283-4E0D-8E6B-6F9C8D3B30B2}" srcOrd="0" destOrd="0" presId="urn:microsoft.com/office/officeart/2005/8/layout/vList2"/>
    <dgm:cxn modelId="{0A9A5177-4DAF-4C72-91A8-089607A78C4C}" type="presParOf" srcId="{EA07AB62-6407-4FA8-85FE-00A5075EA37F}" destId="{D04AC91C-3A10-4CD1-AA55-B7EB40E71EAD}" srcOrd="1" destOrd="0" presId="urn:microsoft.com/office/officeart/2005/8/layout/vList2"/>
    <dgm:cxn modelId="{E518F213-1C55-411F-BBC2-0516A9471238}" type="presParOf" srcId="{EA07AB62-6407-4FA8-85FE-00A5075EA37F}" destId="{DC72CFC6-1236-4142-BEEC-AFF382EA96EC}" srcOrd="2" destOrd="0" presId="urn:microsoft.com/office/officeart/2005/8/layout/vList2"/>
    <dgm:cxn modelId="{5FF2810D-329C-47C1-B240-6CE25E721A85}" type="presParOf" srcId="{EA07AB62-6407-4FA8-85FE-00A5075EA37F}" destId="{50256FFE-1B57-46FB-9255-CBE2CF51F4FD}" srcOrd="3" destOrd="0" presId="urn:microsoft.com/office/officeart/2005/8/layout/vList2"/>
    <dgm:cxn modelId="{EF18BEB0-FEB7-4B72-9C5C-C6F0C6A4CA35}" type="presParOf" srcId="{EA07AB62-6407-4FA8-85FE-00A5075EA37F}" destId="{523C0141-7DAB-4223-9CA4-15FB2C7E6A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7F00CA-70DE-49E5-B822-1F9754FCB5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E193F09-ABD3-485A-83B0-646DA4A1CFC9}">
      <dgm:prSet/>
      <dgm:spPr>
        <a:solidFill>
          <a:schemeClr val="accent3">
            <a:lumMod val="50000"/>
          </a:schemeClr>
        </a:solidFill>
      </dgm:spPr>
      <dgm:t>
        <a:bodyPr/>
        <a:lstStyle/>
        <a:p>
          <a:pPr algn="just" rtl="0"/>
          <a:r>
            <a:rPr lang="es-ES" b="0" i="0" dirty="0" smtClean="0"/>
            <a:t>El restante de las tierras, fue entregado a particulares chilenos o colonos extranjeros que llegaron masivamente a la zona comprendida entre Temuco y Puerto Montt.</a:t>
          </a:r>
          <a:endParaRPr lang="es-ES" dirty="0"/>
        </a:p>
      </dgm:t>
    </dgm:pt>
    <dgm:pt modelId="{31B254E3-586B-4D69-91CB-F4B2E0E4F4AA}" type="parTrans" cxnId="{9DB3C773-79FE-4600-878E-6C1BE4836F7D}">
      <dgm:prSet/>
      <dgm:spPr/>
      <dgm:t>
        <a:bodyPr/>
        <a:lstStyle/>
        <a:p>
          <a:pPr algn="just"/>
          <a:endParaRPr lang="es-ES"/>
        </a:p>
      </dgm:t>
    </dgm:pt>
    <dgm:pt modelId="{BA7C16F5-B72C-4C24-8B74-42ABCBB2D433}" type="sibTrans" cxnId="{9DB3C773-79FE-4600-878E-6C1BE4836F7D}">
      <dgm:prSet/>
      <dgm:spPr/>
      <dgm:t>
        <a:bodyPr/>
        <a:lstStyle/>
        <a:p>
          <a:pPr algn="just"/>
          <a:endParaRPr lang="es-ES"/>
        </a:p>
      </dgm:t>
    </dgm:pt>
    <dgm:pt modelId="{895A73E4-B353-4450-8B0C-215685B4B613}">
      <dgm:prSet/>
      <dgm:spPr>
        <a:solidFill>
          <a:srgbClr val="002060"/>
        </a:solidFill>
      </dgm:spPr>
      <dgm:t>
        <a:bodyPr/>
        <a:lstStyle/>
        <a:p>
          <a:pPr algn="just" rtl="0"/>
          <a:r>
            <a:rPr lang="es-ES" b="0" i="0" smtClean="0"/>
            <a:t>Las comunidades fueron divididas en pequeños grupos, confinados a sectores específicos llamados reducciones, donde el poder lo pasaron a ejercer pequeños jefes locales, depositarios de los títulos de merced que acreditaban la propiedad de las tierras.</a:t>
          </a:r>
          <a:endParaRPr lang="es-ES"/>
        </a:p>
      </dgm:t>
    </dgm:pt>
    <dgm:pt modelId="{53716C8A-F220-4563-BB28-9B6493B81226}" type="parTrans" cxnId="{84302DFA-31C5-440D-B1CA-EFD45A3F3A0D}">
      <dgm:prSet/>
      <dgm:spPr/>
      <dgm:t>
        <a:bodyPr/>
        <a:lstStyle/>
        <a:p>
          <a:pPr algn="just"/>
          <a:endParaRPr lang="es-ES"/>
        </a:p>
      </dgm:t>
    </dgm:pt>
    <dgm:pt modelId="{2DF83641-C121-4F22-81EC-CBDB31F54C46}" type="sibTrans" cxnId="{84302DFA-31C5-440D-B1CA-EFD45A3F3A0D}">
      <dgm:prSet/>
      <dgm:spPr/>
      <dgm:t>
        <a:bodyPr/>
        <a:lstStyle/>
        <a:p>
          <a:pPr algn="just"/>
          <a:endParaRPr lang="es-ES"/>
        </a:p>
      </dgm:t>
    </dgm:pt>
    <dgm:pt modelId="{C697D28D-1DFD-43F1-8E17-1A0A81639C71}" type="pres">
      <dgm:prSet presAssocID="{047F00CA-70DE-49E5-B822-1F9754FCB58B}" presName="linear" presStyleCnt="0">
        <dgm:presLayoutVars>
          <dgm:animLvl val="lvl"/>
          <dgm:resizeHandles val="exact"/>
        </dgm:presLayoutVars>
      </dgm:prSet>
      <dgm:spPr/>
      <dgm:t>
        <a:bodyPr/>
        <a:lstStyle/>
        <a:p>
          <a:endParaRPr lang="es-ES"/>
        </a:p>
      </dgm:t>
    </dgm:pt>
    <dgm:pt modelId="{A5A4BEDE-AB4D-4D03-AF62-601AA7733D5F}" type="pres">
      <dgm:prSet presAssocID="{3E193F09-ABD3-485A-83B0-646DA4A1CFC9}" presName="parentText" presStyleLbl="node1" presStyleIdx="0" presStyleCnt="2">
        <dgm:presLayoutVars>
          <dgm:chMax val="0"/>
          <dgm:bulletEnabled val="1"/>
        </dgm:presLayoutVars>
      </dgm:prSet>
      <dgm:spPr/>
      <dgm:t>
        <a:bodyPr/>
        <a:lstStyle/>
        <a:p>
          <a:endParaRPr lang="es-ES"/>
        </a:p>
      </dgm:t>
    </dgm:pt>
    <dgm:pt modelId="{93518448-EFFE-4CE9-9DDF-4BB9BB78726B}" type="pres">
      <dgm:prSet presAssocID="{BA7C16F5-B72C-4C24-8B74-42ABCBB2D433}" presName="spacer" presStyleCnt="0"/>
      <dgm:spPr/>
    </dgm:pt>
    <dgm:pt modelId="{D821260E-896C-44DC-A0F6-22FF06D4BB6F}" type="pres">
      <dgm:prSet presAssocID="{895A73E4-B353-4450-8B0C-215685B4B613}" presName="parentText" presStyleLbl="node1" presStyleIdx="1" presStyleCnt="2">
        <dgm:presLayoutVars>
          <dgm:chMax val="0"/>
          <dgm:bulletEnabled val="1"/>
        </dgm:presLayoutVars>
      </dgm:prSet>
      <dgm:spPr/>
      <dgm:t>
        <a:bodyPr/>
        <a:lstStyle/>
        <a:p>
          <a:endParaRPr lang="es-ES"/>
        </a:p>
      </dgm:t>
    </dgm:pt>
  </dgm:ptLst>
  <dgm:cxnLst>
    <dgm:cxn modelId="{84302DFA-31C5-440D-B1CA-EFD45A3F3A0D}" srcId="{047F00CA-70DE-49E5-B822-1F9754FCB58B}" destId="{895A73E4-B353-4450-8B0C-215685B4B613}" srcOrd="1" destOrd="0" parTransId="{53716C8A-F220-4563-BB28-9B6493B81226}" sibTransId="{2DF83641-C121-4F22-81EC-CBDB31F54C46}"/>
    <dgm:cxn modelId="{17EE5E77-E259-4A39-A807-A8AA3380F243}" type="presOf" srcId="{047F00CA-70DE-49E5-B822-1F9754FCB58B}" destId="{C697D28D-1DFD-43F1-8E17-1A0A81639C71}" srcOrd="0" destOrd="0" presId="urn:microsoft.com/office/officeart/2005/8/layout/vList2"/>
    <dgm:cxn modelId="{D1DB8A9A-C174-4B7D-9D3C-F9439CB43A96}" type="presOf" srcId="{895A73E4-B353-4450-8B0C-215685B4B613}" destId="{D821260E-896C-44DC-A0F6-22FF06D4BB6F}" srcOrd="0" destOrd="0" presId="urn:microsoft.com/office/officeart/2005/8/layout/vList2"/>
    <dgm:cxn modelId="{5C03C1DB-3911-4237-AEDB-0E0C0DBE2B51}" type="presOf" srcId="{3E193F09-ABD3-485A-83B0-646DA4A1CFC9}" destId="{A5A4BEDE-AB4D-4D03-AF62-601AA7733D5F}" srcOrd="0" destOrd="0" presId="urn:microsoft.com/office/officeart/2005/8/layout/vList2"/>
    <dgm:cxn modelId="{9DB3C773-79FE-4600-878E-6C1BE4836F7D}" srcId="{047F00CA-70DE-49E5-B822-1F9754FCB58B}" destId="{3E193F09-ABD3-485A-83B0-646DA4A1CFC9}" srcOrd="0" destOrd="0" parTransId="{31B254E3-586B-4D69-91CB-F4B2E0E4F4AA}" sibTransId="{BA7C16F5-B72C-4C24-8B74-42ABCBB2D433}"/>
    <dgm:cxn modelId="{16B7D63B-72E4-4B6B-B8A9-E8C9E715808C}" type="presParOf" srcId="{C697D28D-1DFD-43F1-8E17-1A0A81639C71}" destId="{A5A4BEDE-AB4D-4D03-AF62-601AA7733D5F}" srcOrd="0" destOrd="0" presId="urn:microsoft.com/office/officeart/2005/8/layout/vList2"/>
    <dgm:cxn modelId="{71CDD398-1BB4-4FBC-A80A-D11AE6206412}" type="presParOf" srcId="{C697D28D-1DFD-43F1-8E17-1A0A81639C71}" destId="{93518448-EFFE-4CE9-9DDF-4BB9BB78726B}" srcOrd="1" destOrd="0" presId="urn:microsoft.com/office/officeart/2005/8/layout/vList2"/>
    <dgm:cxn modelId="{46532606-328A-490D-83DD-B2B4E544C0E3}" type="presParOf" srcId="{C697D28D-1DFD-43F1-8E17-1A0A81639C71}" destId="{D821260E-896C-44DC-A0F6-22FF06D4BB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08841F-7A74-4B38-9EEC-69CAA2FEF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5699647-B5B2-42A9-ADB7-1CDEA561231D}">
      <dgm:prSet/>
      <dgm:spPr>
        <a:solidFill>
          <a:schemeClr val="bg2">
            <a:lumMod val="50000"/>
          </a:schemeClr>
        </a:solidFill>
      </dgm:spPr>
      <dgm:t>
        <a:bodyPr/>
        <a:lstStyle/>
        <a:p>
          <a:pPr algn="just" rtl="0"/>
          <a:r>
            <a:rPr lang="es-ES" b="0" i="0" smtClean="0"/>
            <a:t>Con estas acciones se favorecía su transformación en una sociedad agrícola que permitiera ejercer un mayor control sobre ellos.</a:t>
          </a:r>
          <a:endParaRPr lang="es-ES"/>
        </a:p>
      </dgm:t>
    </dgm:pt>
    <dgm:pt modelId="{4230FCDA-A888-4F68-AA0C-42370481E2A5}" type="parTrans" cxnId="{3BCFC0D6-F681-4D2A-A6B2-62D703038480}">
      <dgm:prSet/>
      <dgm:spPr/>
      <dgm:t>
        <a:bodyPr/>
        <a:lstStyle/>
        <a:p>
          <a:pPr algn="just"/>
          <a:endParaRPr lang="es-ES"/>
        </a:p>
      </dgm:t>
    </dgm:pt>
    <dgm:pt modelId="{9C69D98D-4C45-4B22-AA61-5E4DB5305E82}" type="sibTrans" cxnId="{3BCFC0D6-F681-4D2A-A6B2-62D703038480}">
      <dgm:prSet/>
      <dgm:spPr/>
      <dgm:t>
        <a:bodyPr/>
        <a:lstStyle/>
        <a:p>
          <a:pPr algn="just"/>
          <a:endParaRPr lang="es-ES"/>
        </a:p>
      </dgm:t>
    </dgm:pt>
    <dgm:pt modelId="{A3806DE7-3A6A-41FF-B02F-C0C4AE7EAD12}">
      <dgm:prSet/>
      <dgm:spPr>
        <a:solidFill>
          <a:schemeClr val="accent1">
            <a:lumMod val="50000"/>
          </a:schemeClr>
        </a:solidFill>
      </dgm:spPr>
      <dgm:t>
        <a:bodyPr/>
        <a:lstStyle/>
        <a:p>
          <a:pPr algn="just" rtl="0"/>
          <a:r>
            <a:rPr lang="es-ES" b="0" i="0" dirty="0" smtClean="0"/>
            <a:t>Las reducciones, entregadas a los caciques locales, no permitieron a todos los jefes de familia acceder a las tierras y como consecuencia, debieron emplearse como inquilinos o peones en las haciendas recién creadas.</a:t>
          </a:r>
          <a:endParaRPr lang="es-ES" dirty="0"/>
        </a:p>
      </dgm:t>
    </dgm:pt>
    <dgm:pt modelId="{AF06D72B-C064-43C1-91C7-25232D53E22E}" type="parTrans" cxnId="{1C34F006-B0E6-4641-9A0A-CB61A58D0BB5}">
      <dgm:prSet/>
      <dgm:spPr/>
      <dgm:t>
        <a:bodyPr/>
        <a:lstStyle/>
        <a:p>
          <a:pPr algn="just"/>
          <a:endParaRPr lang="es-ES"/>
        </a:p>
      </dgm:t>
    </dgm:pt>
    <dgm:pt modelId="{BAD07B4D-6189-45FD-979E-211F23AE4CE0}" type="sibTrans" cxnId="{1C34F006-B0E6-4641-9A0A-CB61A58D0BB5}">
      <dgm:prSet/>
      <dgm:spPr/>
      <dgm:t>
        <a:bodyPr/>
        <a:lstStyle/>
        <a:p>
          <a:pPr algn="just"/>
          <a:endParaRPr lang="es-ES"/>
        </a:p>
      </dgm:t>
    </dgm:pt>
    <dgm:pt modelId="{B19962D2-78B7-4C41-8AC6-3F474863107C}" type="pres">
      <dgm:prSet presAssocID="{7C08841F-7A74-4B38-9EEC-69CAA2FEF1C4}" presName="linear" presStyleCnt="0">
        <dgm:presLayoutVars>
          <dgm:animLvl val="lvl"/>
          <dgm:resizeHandles val="exact"/>
        </dgm:presLayoutVars>
      </dgm:prSet>
      <dgm:spPr/>
      <dgm:t>
        <a:bodyPr/>
        <a:lstStyle/>
        <a:p>
          <a:endParaRPr lang="es-ES"/>
        </a:p>
      </dgm:t>
    </dgm:pt>
    <dgm:pt modelId="{244E6ACA-5B04-4539-AAAB-5E7C9A9803EA}" type="pres">
      <dgm:prSet presAssocID="{C5699647-B5B2-42A9-ADB7-1CDEA561231D}" presName="parentText" presStyleLbl="node1" presStyleIdx="0" presStyleCnt="2">
        <dgm:presLayoutVars>
          <dgm:chMax val="0"/>
          <dgm:bulletEnabled val="1"/>
        </dgm:presLayoutVars>
      </dgm:prSet>
      <dgm:spPr/>
      <dgm:t>
        <a:bodyPr/>
        <a:lstStyle/>
        <a:p>
          <a:endParaRPr lang="es-ES"/>
        </a:p>
      </dgm:t>
    </dgm:pt>
    <dgm:pt modelId="{02D3D120-115E-49BF-B89F-E31E488A6E69}" type="pres">
      <dgm:prSet presAssocID="{9C69D98D-4C45-4B22-AA61-5E4DB5305E82}" presName="spacer" presStyleCnt="0"/>
      <dgm:spPr/>
    </dgm:pt>
    <dgm:pt modelId="{20225249-8606-48FB-87B9-1B4D647CDA62}" type="pres">
      <dgm:prSet presAssocID="{A3806DE7-3A6A-41FF-B02F-C0C4AE7EAD12}" presName="parentText" presStyleLbl="node1" presStyleIdx="1" presStyleCnt="2">
        <dgm:presLayoutVars>
          <dgm:chMax val="0"/>
          <dgm:bulletEnabled val="1"/>
        </dgm:presLayoutVars>
      </dgm:prSet>
      <dgm:spPr/>
      <dgm:t>
        <a:bodyPr/>
        <a:lstStyle/>
        <a:p>
          <a:endParaRPr lang="es-ES"/>
        </a:p>
      </dgm:t>
    </dgm:pt>
  </dgm:ptLst>
  <dgm:cxnLst>
    <dgm:cxn modelId="{A7133FA6-C88F-4F9A-8E35-A49627375886}" type="presOf" srcId="{A3806DE7-3A6A-41FF-B02F-C0C4AE7EAD12}" destId="{20225249-8606-48FB-87B9-1B4D647CDA62}" srcOrd="0" destOrd="0" presId="urn:microsoft.com/office/officeart/2005/8/layout/vList2"/>
    <dgm:cxn modelId="{A3BF534D-29D1-4308-BA37-9D35CAEB20A4}" type="presOf" srcId="{7C08841F-7A74-4B38-9EEC-69CAA2FEF1C4}" destId="{B19962D2-78B7-4C41-8AC6-3F474863107C}" srcOrd="0" destOrd="0" presId="urn:microsoft.com/office/officeart/2005/8/layout/vList2"/>
    <dgm:cxn modelId="{1DE0AC79-A194-4AFC-A57C-1493D3E8A7C3}" type="presOf" srcId="{C5699647-B5B2-42A9-ADB7-1CDEA561231D}" destId="{244E6ACA-5B04-4539-AAAB-5E7C9A9803EA}" srcOrd="0" destOrd="0" presId="urn:microsoft.com/office/officeart/2005/8/layout/vList2"/>
    <dgm:cxn modelId="{3BCFC0D6-F681-4D2A-A6B2-62D703038480}" srcId="{7C08841F-7A74-4B38-9EEC-69CAA2FEF1C4}" destId="{C5699647-B5B2-42A9-ADB7-1CDEA561231D}" srcOrd="0" destOrd="0" parTransId="{4230FCDA-A888-4F68-AA0C-42370481E2A5}" sibTransId="{9C69D98D-4C45-4B22-AA61-5E4DB5305E82}"/>
    <dgm:cxn modelId="{1C34F006-B0E6-4641-9A0A-CB61A58D0BB5}" srcId="{7C08841F-7A74-4B38-9EEC-69CAA2FEF1C4}" destId="{A3806DE7-3A6A-41FF-B02F-C0C4AE7EAD12}" srcOrd="1" destOrd="0" parTransId="{AF06D72B-C064-43C1-91C7-25232D53E22E}" sibTransId="{BAD07B4D-6189-45FD-979E-211F23AE4CE0}"/>
    <dgm:cxn modelId="{58F8EC84-30A1-4856-9E27-B05654AB228F}" type="presParOf" srcId="{B19962D2-78B7-4C41-8AC6-3F474863107C}" destId="{244E6ACA-5B04-4539-AAAB-5E7C9A9803EA}" srcOrd="0" destOrd="0" presId="urn:microsoft.com/office/officeart/2005/8/layout/vList2"/>
    <dgm:cxn modelId="{B0B4B5DE-2183-4148-8130-21BEC3771161}" type="presParOf" srcId="{B19962D2-78B7-4C41-8AC6-3F474863107C}" destId="{02D3D120-115E-49BF-B89F-E31E488A6E69}" srcOrd="1" destOrd="0" presId="urn:microsoft.com/office/officeart/2005/8/layout/vList2"/>
    <dgm:cxn modelId="{DF8B4F68-F2FC-4046-8CBD-3719A44DEAB5}" type="presParOf" srcId="{B19962D2-78B7-4C41-8AC6-3F474863107C}" destId="{20225249-8606-48FB-87B9-1B4D647CDA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FD8EE4-F5F3-4E3F-9B3B-3872C9B30F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16D5EB0-27C1-4DAA-A115-199D8FAE6E45}">
      <dgm:prSet/>
      <dgm:spPr>
        <a:solidFill>
          <a:schemeClr val="accent1">
            <a:lumMod val="50000"/>
          </a:schemeClr>
        </a:solidFill>
      </dgm:spPr>
      <dgm:t>
        <a:bodyPr/>
        <a:lstStyle/>
        <a:p>
          <a:pPr algn="just" rtl="0"/>
          <a:r>
            <a:rPr lang="es-ES" b="0" i="0" dirty="0" smtClean="0"/>
            <a:t>A lo anterior, se sumó el aumento de la población indígena que redujo todavía más la superficie disponible para el cultivo en las comunidades con la consecuente sobreexplotación del recurso del suelo, empobreciendo las condiciones de vida en las reducciones.</a:t>
          </a:r>
          <a:endParaRPr lang="es-ES" dirty="0"/>
        </a:p>
      </dgm:t>
    </dgm:pt>
    <dgm:pt modelId="{3662F283-6C79-4A69-93A2-FC900DC97E5A}" type="parTrans" cxnId="{CFC6E7CD-86E6-4E6D-B094-A96ED0A22C65}">
      <dgm:prSet/>
      <dgm:spPr/>
      <dgm:t>
        <a:bodyPr/>
        <a:lstStyle/>
        <a:p>
          <a:endParaRPr lang="es-ES"/>
        </a:p>
      </dgm:t>
    </dgm:pt>
    <dgm:pt modelId="{864C3A52-89D2-46F6-B75F-B1E368CF5BD9}" type="sibTrans" cxnId="{CFC6E7CD-86E6-4E6D-B094-A96ED0A22C65}">
      <dgm:prSet/>
      <dgm:spPr/>
      <dgm:t>
        <a:bodyPr/>
        <a:lstStyle/>
        <a:p>
          <a:endParaRPr lang="es-ES"/>
        </a:p>
      </dgm:t>
    </dgm:pt>
    <dgm:pt modelId="{7D399FA4-4E1A-451F-A8EE-44617074DAC9}">
      <dgm:prSet/>
      <dgm:spPr>
        <a:solidFill>
          <a:schemeClr val="accent3">
            <a:lumMod val="50000"/>
          </a:schemeClr>
        </a:solidFill>
      </dgm:spPr>
      <dgm:t>
        <a:bodyPr/>
        <a:lstStyle/>
        <a:p>
          <a:pPr rtl="0"/>
          <a:r>
            <a:rPr lang="es-ES" b="0" i="0" dirty="0" smtClean="0"/>
            <a:t>Para hacer frente a la baja productividad de las tierras, las comunidades complementaron sus actividades con el desarrollo de la artesanía o la recolección.</a:t>
          </a:r>
          <a:endParaRPr lang="es-ES" dirty="0"/>
        </a:p>
      </dgm:t>
    </dgm:pt>
    <dgm:pt modelId="{99AC70E1-BE7A-4B95-95E5-99C588BC7FC2}" type="parTrans" cxnId="{B843D759-0DC9-466D-B6D2-DF670C0145E6}">
      <dgm:prSet/>
      <dgm:spPr/>
      <dgm:t>
        <a:bodyPr/>
        <a:lstStyle/>
        <a:p>
          <a:endParaRPr lang="es-ES"/>
        </a:p>
      </dgm:t>
    </dgm:pt>
    <dgm:pt modelId="{7AB04DE3-4291-4143-9BE9-41C8AEF34B86}" type="sibTrans" cxnId="{B843D759-0DC9-466D-B6D2-DF670C0145E6}">
      <dgm:prSet/>
      <dgm:spPr/>
      <dgm:t>
        <a:bodyPr/>
        <a:lstStyle/>
        <a:p>
          <a:endParaRPr lang="es-ES"/>
        </a:p>
      </dgm:t>
    </dgm:pt>
    <dgm:pt modelId="{38B8A206-62D0-452D-9B6C-34C8695FC5B3}" type="pres">
      <dgm:prSet presAssocID="{4FFD8EE4-F5F3-4E3F-9B3B-3872C9B30F9F}" presName="linear" presStyleCnt="0">
        <dgm:presLayoutVars>
          <dgm:animLvl val="lvl"/>
          <dgm:resizeHandles val="exact"/>
        </dgm:presLayoutVars>
      </dgm:prSet>
      <dgm:spPr/>
      <dgm:t>
        <a:bodyPr/>
        <a:lstStyle/>
        <a:p>
          <a:endParaRPr lang="es-ES"/>
        </a:p>
      </dgm:t>
    </dgm:pt>
    <dgm:pt modelId="{61EA9296-D475-4EC5-8A6F-B53B1AFC69E4}" type="pres">
      <dgm:prSet presAssocID="{316D5EB0-27C1-4DAA-A115-199D8FAE6E45}" presName="parentText" presStyleLbl="node1" presStyleIdx="0" presStyleCnt="2">
        <dgm:presLayoutVars>
          <dgm:chMax val="0"/>
          <dgm:bulletEnabled val="1"/>
        </dgm:presLayoutVars>
      </dgm:prSet>
      <dgm:spPr/>
      <dgm:t>
        <a:bodyPr/>
        <a:lstStyle/>
        <a:p>
          <a:endParaRPr lang="es-ES"/>
        </a:p>
      </dgm:t>
    </dgm:pt>
    <dgm:pt modelId="{0D8A6105-35BC-4E50-82C7-7D98C86E67D7}" type="pres">
      <dgm:prSet presAssocID="{864C3A52-89D2-46F6-B75F-B1E368CF5BD9}" presName="spacer" presStyleCnt="0"/>
      <dgm:spPr/>
    </dgm:pt>
    <dgm:pt modelId="{28D7E831-C5FD-4885-8201-4529230E0685}" type="pres">
      <dgm:prSet presAssocID="{7D399FA4-4E1A-451F-A8EE-44617074DAC9}" presName="parentText" presStyleLbl="node1" presStyleIdx="1" presStyleCnt="2">
        <dgm:presLayoutVars>
          <dgm:chMax val="0"/>
          <dgm:bulletEnabled val="1"/>
        </dgm:presLayoutVars>
      </dgm:prSet>
      <dgm:spPr/>
      <dgm:t>
        <a:bodyPr/>
        <a:lstStyle/>
        <a:p>
          <a:endParaRPr lang="es-ES"/>
        </a:p>
      </dgm:t>
    </dgm:pt>
  </dgm:ptLst>
  <dgm:cxnLst>
    <dgm:cxn modelId="{B843D759-0DC9-466D-B6D2-DF670C0145E6}" srcId="{4FFD8EE4-F5F3-4E3F-9B3B-3872C9B30F9F}" destId="{7D399FA4-4E1A-451F-A8EE-44617074DAC9}" srcOrd="1" destOrd="0" parTransId="{99AC70E1-BE7A-4B95-95E5-99C588BC7FC2}" sibTransId="{7AB04DE3-4291-4143-9BE9-41C8AEF34B86}"/>
    <dgm:cxn modelId="{E9377CBF-C512-4F56-AE63-85B53EB2E4F8}" type="presOf" srcId="{7D399FA4-4E1A-451F-A8EE-44617074DAC9}" destId="{28D7E831-C5FD-4885-8201-4529230E0685}" srcOrd="0" destOrd="0" presId="urn:microsoft.com/office/officeart/2005/8/layout/vList2"/>
    <dgm:cxn modelId="{CFC6E7CD-86E6-4E6D-B094-A96ED0A22C65}" srcId="{4FFD8EE4-F5F3-4E3F-9B3B-3872C9B30F9F}" destId="{316D5EB0-27C1-4DAA-A115-199D8FAE6E45}" srcOrd="0" destOrd="0" parTransId="{3662F283-6C79-4A69-93A2-FC900DC97E5A}" sibTransId="{864C3A52-89D2-46F6-B75F-B1E368CF5BD9}"/>
    <dgm:cxn modelId="{21745D1F-BE30-4CFF-BC37-3FBA8D0A71F4}" type="presOf" srcId="{316D5EB0-27C1-4DAA-A115-199D8FAE6E45}" destId="{61EA9296-D475-4EC5-8A6F-B53B1AFC69E4}" srcOrd="0" destOrd="0" presId="urn:microsoft.com/office/officeart/2005/8/layout/vList2"/>
    <dgm:cxn modelId="{A5040561-BA73-4DF1-8740-2DD553D8773C}" type="presOf" srcId="{4FFD8EE4-F5F3-4E3F-9B3B-3872C9B30F9F}" destId="{38B8A206-62D0-452D-9B6C-34C8695FC5B3}" srcOrd="0" destOrd="0" presId="urn:microsoft.com/office/officeart/2005/8/layout/vList2"/>
    <dgm:cxn modelId="{1E21DFFA-24BA-43D0-9930-A8C945215F80}" type="presParOf" srcId="{38B8A206-62D0-452D-9B6C-34C8695FC5B3}" destId="{61EA9296-D475-4EC5-8A6F-B53B1AFC69E4}" srcOrd="0" destOrd="0" presId="urn:microsoft.com/office/officeart/2005/8/layout/vList2"/>
    <dgm:cxn modelId="{CF93DC7F-637F-461C-B91B-D2FD982B148F}" type="presParOf" srcId="{38B8A206-62D0-452D-9B6C-34C8695FC5B3}" destId="{0D8A6105-35BC-4E50-82C7-7D98C86E67D7}" srcOrd="1" destOrd="0" presId="urn:microsoft.com/office/officeart/2005/8/layout/vList2"/>
    <dgm:cxn modelId="{4BDE5960-AD64-4E22-9F6E-4FBD2722F13F}" type="presParOf" srcId="{38B8A206-62D0-452D-9B6C-34C8695FC5B3}" destId="{28D7E831-C5FD-4885-8201-4529230E06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F1BADD-CDFA-4A4A-93B9-933CD665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400F8D9-FD83-45EC-BC69-7AA5C3ADE615}">
      <dgm:prSet/>
      <dgm:spPr>
        <a:solidFill>
          <a:srgbClr val="C00000"/>
        </a:solidFill>
      </dgm:spPr>
      <dgm:t>
        <a:bodyPr/>
        <a:lstStyle/>
        <a:p>
          <a:pPr algn="ctr" rtl="0"/>
          <a:r>
            <a:rPr lang="es-ES" b="1" i="0" smtClean="0"/>
            <a:t>Proceso de Aculturación</a:t>
          </a:r>
          <a:endParaRPr lang="es-ES" b="1"/>
        </a:p>
      </dgm:t>
    </dgm:pt>
    <dgm:pt modelId="{47EC88FB-59F0-4AD9-BD0C-C09688C2F7BE}" type="parTrans" cxnId="{F68193F1-107D-4306-BE46-AEF6708CE2F4}">
      <dgm:prSet/>
      <dgm:spPr/>
      <dgm:t>
        <a:bodyPr/>
        <a:lstStyle/>
        <a:p>
          <a:pPr algn="ctr"/>
          <a:endParaRPr lang="es-ES" b="1"/>
        </a:p>
      </dgm:t>
    </dgm:pt>
    <dgm:pt modelId="{B6C6F26F-EF97-4D32-93FF-E157AA566572}" type="sibTrans" cxnId="{F68193F1-107D-4306-BE46-AEF6708CE2F4}">
      <dgm:prSet/>
      <dgm:spPr/>
      <dgm:t>
        <a:bodyPr/>
        <a:lstStyle/>
        <a:p>
          <a:pPr algn="ctr"/>
          <a:endParaRPr lang="es-ES" b="1"/>
        </a:p>
      </dgm:t>
    </dgm:pt>
    <dgm:pt modelId="{F2CF694C-9C88-4EAA-BCA4-9FA105F7D791}" type="pres">
      <dgm:prSet presAssocID="{39F1BADD-CDFA-4A4A-93B9-933CD6651D0A}" presName="linear" presStyleCnt="0">
        <dgm:presLayoutVars>
          <dgm:animLvl val="lvl"/>
          <dgm:resizeHandles val="exact"/>
        </dgm:presLayoutVars>
      </dgm:prSet>
      <dgm:spPr/>
      <dgm:t>
        <a:bodyPr/>
        <a:lstStyle/>
        <a:p>
          <a:endParaRPr lang="es-ES"/>
        </a:p>
      </dgm:t>
    </dgm:pt>
    <dgm:pt modelId="{B6721524-26AD-463D-BCB3-84840DA88437}" type="pres">
      <dgm:prSet presAssocID="{5400F8D9-FD83-45EC-BC69-7AA5C3ADE615}" presName="parentText" presStyleLbl="node1" presStyleIdx="0" presStyleCnt="1">
        <dgm:presLayoutVars>
          <dgm:chMax val="0"/>
          <dgm:bulletEnabled val="1"/>
        </dgm:presLayoutVars>
      </dgm:prSet>
      <dgm:spPr/>
      <dgm:t>
        <a:bodyPr/>
        <a:lstStyle/>
        <a:p>
          <a:endParaRPr lang="es-ES"/>
        </a:p>
      </dgm:t>
    </dgm:pt>
  </dgm:ptLst>
  <dgm:cxnLst>
    <dgm:cxn modelId="{E1E45BC9-5D09-4E45-A08D-C2EBE71BD54D}" type="presOf" srcId="{5400F8D9-FD83-45EC-BC69-7AA5C3ADE615}" destId="{B6721524-26AD-463D-BCB3-84840DA88437}" srcOrd="0" destOrd="0" presId="urn:microsoft.com/office/officeart/2005/8/layout/vList2"/>
    <dgm:cxn modelId="{F68193F1-107D-4306-BE46-AEF6708CE2F4}" srcId="{39F1BADD-CDFA-4A4A-93B9-933CD6651D0A}" destId="{5400F8D9-FD83-45EC-BC69-7AA5C3ADE615}" srcOrd="0" destOrd="0" parTransId="{47EC88FB-59F0-4AD9-BD0C-C09688C2F7BE}" sibTransId="{B6C6F26F-EF97-4D32-93FF-E157AA566572}"/>
    <dgm:cxn modelId="{0E07A05C-A779-42E2-8060-B670C744B28E}" type="presOf" srcId="{39F1BADD-CDFA-4A4A-93B9-933CD6651D0A}" destId="{F2CF694C-9C88-4EAA-BCA4-9FA105F7D791}" srcOrd="0" destOrd="0" presId="urn:microsoft.com/office/officeart/2005/8/layout/vList2"/>
    <dgm:cxn modelId="{68DEC40E-BC2B-4856-A40B-E1A81B694099}" type="presParOf" srcId="{F2CF694C-9C88-4EAA-BCA4-9FA105F7D791}" destId="{B6721524-26AD-463D-BCB3-84840DA884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634BDD-BFC7-4827-8042-54C2E57BDE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A549BAD-7C76-4CB6-BCF5-913BBA64AD98}">
      <dgm:prSet/>
      <dgm:spPr/>
      <dgm:t>
        <a:bodyPr/>
        <a:lstStyle/>
        <a:p>
          <a:pPr algn="just" rtl="0"/>
          <a:r>
            <a:rPr lang="es-ES" b="0" i="0" smtClean="0"/>
            <a:t>Las transformaciones económicas en la sociedad mapuche provocaron, a su vez, cambios sociales y culturales marcados por el deterioro de las tradiciones basadas en el vínculo estrecho del indígena con la tierra, considerada como la piedra angular de su visión de mundo.</a:t>
          </a:r>
          <a:endParaRPr lang="es-ES"/>
        </a:p>
      </dgm:t>
    </dgm:pt>
    <dgm:pt modelId="{DE310D33-C475-4178-B4A0-6996B5AAF037}" type="parTrans" cxnId="{1117D797-F0DA-4CC8-8E35-BB175AE1AA40}">
      <dgm:prSet/>
      <dgm:spPr/>
      <dgm:t>
        <a:bodyPr/>
        <a:lstStyle/>
        <a:p>
          <a:endParaRPr lang="es-ES"/>
        </a:p>
      </dgm:t>
    </dgm:pt>
    <dgm:pt modelId="{90050185-5038-4F20-AF35-DF8121D1A7E6}" type="sibTrans" cxnId="{1117D797-F0DA-4CC8-8E35-BB175AE1AA40}">
      <dgm:prSet/>
      <dgm:spPr/>
      <dgm:t>
        <a:bodyPr/>
        <a:lstStyle/>
        <a:p>
          <a:endParaRPr lang="es-ES"/>
        </a:p>
      </dgm:t>
    </dgm:pt>
    <dgm:pt modelId="{64F7EAE3-B623-459B-A344-14FF6BFC9D41}" type="pres">
      <dgm:prSet presAssocID="{B0634BDD-BFC7-4827-8042-54C2E57BDE87}" presName="linear" presStyleCnt="0">
        <dgm:presLayoutVars>
          <dgm:animLvl val="lvl"/>
          <dgm:resizeHandles val="exact"/>
        </dgm:presLayoutVars>
      </dgm:prSet>
      <dgm:spPr/>
      <dgm:t>
        <a:bodyPr/>
        <a:lstStyle/>
        <a:p>
          <a:endParaRPr lang="es-ES"/>
        </a:p>
      </dgm:t>
    </dgm:pt>
    <dgm:pt modelId="{A5BC73BF-A6BD-434A-8681-87C67BE07A62}" type="pres">
      <dgm:prSet presAssocID="{5A549BAD-7C76-4CB6-BCF5-913BBA64AD98}" presName="parentText" presStyleLbl="node1" presStyleIdx="0" presStyleCnt="1">
        <dgm:presLayoutVars>
          <dgm:chMax val="0"/>
          <dgm:bulletEnabled val="1"/>
        </dgm:presLayoutVars>
      </dgm:prSet>
      <dgm:spPr/>
      <dgm:t>
        <a:bodyPr/>
        <a:lstStyle/>
        <a:p>
          <a:endParaRPr lang="es-ES"/>
        </a:p>
      </dgm:t>
    </dgm:pt>
  </dgm:ptLst>
  <dgm:cxnLst>
    <dgm:cxn modelId="{1117D797-F0DA-4CC8-8E35-BB175AE1AA40}" srcId="{B0634BDD-BFC7-4827-8042-54C2E57BDE87}" destId="{5A549BAD-7C76-4CB6-BCF5-913BBA64AD98}" srcOrd="0" destOrd="0" parTransId="{DE310D33-C475-4178-B4A0-6996B5AAF037}" sibTransId="{90050185-5038-4F20-AF35-DF8121D1A7E6}"/>
    <dgm:cxn modelId="{226D796D-F400-4DC3-945A-D4680A0DF514}" type="presOf" srcId="{5A549BAD-7C76-4CB6-BCF5-913BBA64AD98}" destId="{A5BC73BF-A6BD-434A-8681-87C67BE07A62}" srcOrd="0" destOrd="0" presId="urn:microsoft.com/office/officeart/2005/8/layout/vList2"/>
    <dgm:cxn modelId="{1D19A3B8-6016-4703-AF4F-60B6D44F8CED}" type="presOf" srcId="{B0634BDD-BFC7-4827-8042-54C2E57BDE87}" destId="{64F7EAE3-B623-459B-A344-14FF6BFC9D41}" srcOrd="0" destOrd="0" presId="urn:microsoft.com/office/officeart/2005/8/layout/vList2"/>
    <dgm:cxn modelId="{5156F35F-87D1-4F67-8610-787B84DFD5ED}" type="presParOf" srcId="{64F7EAE3-B623-459B-A344-14FF6BFC9D41}" destId="{A5BC73BF-A6BD-434A-8681-87C67BE07A6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A424CD-13B1-471B-B321-6F3CE4D1DC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7F93B52-A978-47EC-B8A7-8EF9157DCC34}">
      <dgm:prSet/>
      <dgm:spPr>
        <a:solidFill>
          <a:schemeClr val="accent1">
            <a:lumMod val="50000"/>
          </a:schemeClr>
        </a:solidFill>
      </dgm:spPr>
      <dgm:t>
        <a:bodyPr/>
        <a:lstStyle/>
        <a:p>
          <a:pPr algn="just" rtl="0"/>
          <a:r>
            <a:rPr lang="es-ES" b="0" i="0" dirty="0" smtClean="0"/>
            <a:t>La pérdida de territorios y las políticas de asimilación del Estado chileno, como por ejemplo, la creación de escuelas misionales en el territorio de la Araucanía, obligaron a los mapuches a adoptar modos de vida foráneos, creencias religiosas distintas como el cristianismo, y a perder lentamente su patrimonio lingüístico.</a:t>
          </a:r>
          <a:endParaRPr lang="es-ES" dirty="0"/>
        </a:p>
      </dgm:t>
    </dgm:pt>
    <dgm:pt modelId="{D3DDD35A-8C38-4636-8806-90DAF8D36862}" type="parTrans" cxnId="{F67FD2AF-21EE-4689-9B73-5441E0B8CEAE}">
      <dgm:prSet/>
      <dgm:spPr/>
      <dgm:t>
        <a:bodyPr/>
        <a:lstStyle/>
        <a:p>
          <a:pPr algn="just"/>
          <a:endParaRPr lang="es-ES"/>
        </a:p>
      </dgm:t>
    </dgm:pt>
    <dgm:pt modelId="{39F6C178-BA9D-438B-B11D-5CCEC4505FF3}" type="sibTrans" cxnId="{F67FD2AF-21EE-4689-9B73-5441E0B8CEAE}">
      <dgm:prSet/>
      <dgm:spPr/>
      <dgm:t>
        <a:bodyPr/>
        <a:lstStyle/>
        <a:p>
          <a:pPr algn="just"/>
          <a:endParaRPr lang="es-ES"/>
        </a:p>
      </dgm:t>
    </dgm:pt>
    <dgm:pt modelId="{8FCD1B0A-F925-4052-8A64-2E076CD444B5}" type="pres">
      <dgm:prSet presAssocID="{11A424CD-13B1-471B-B321-6F3CE4D1DC9E}" presName="linear" presStyleCnt="0">
        <dgm:presLayoutVars>
          <dgm:animLvl val="lvl"/>
          <dgm:resizeHandles val="exact"/>
        </dgm:presLayoutVars>
      </dgm:prSet>
      <dgm:spPr/>
      <dgm:t>
        <a:bodyPr/>
        <a:lstStyle/>
        <a:p>
          <a:endParaRPr lang="es-ES"/>
        </a:p>
      </dgm:t>
    </dgm:pt>
    <dgm:pt modelId="{F7C9584B-0F08-4382-BBF3-63825F92F837}" type="pres">
      <dgm:prSet presAssocID="{D7F93B52-A978-47EC-B8A7-8EF9157DCC34}" presName="parentText" presStyleLbl="node1" presStyleIdx="0" presStyleCnt="1" custScaleY="104630" custLinFactNeighborX="5882" custLinFactNeighborY="-3887">
        <dgm:presLayoutVars>
          <dgm:chMax val="0"/>
          <dgm:bulletEnabled val="1"/>
        </dgm:presLayoutVars>
      </dgm:prSet>
      <dgm:spPr/>
      <dgm:t>
        <a:bodyPr/>
        <a:lstStyle/>
        <a:p>
          <a:endParaRPr lang="es-ES"/>
        </a:p>
      </dgm:t>
    </dgm:pt>
  </dgm:ptLst>
  <dgm:cxnLst>
    <dgm:cxn modelId="{F67FD2AF-21EE-4689-9B73-5441E0B8CEAE}" srcId="{11A424CD-13B1-471B-B321-6F3CE4D1DC9E}" destId="{D7F93B52-A978-47EC-B8A7-8EF9157DCC34}" srcOrd="0" destOrd="0" parTransId="{D3DDD35A-8C38-4636-8806-90DAF8D36862}" sibTransId="{39F6C178-BA9D-438B-B11D-5CCEC4505FF3}"/>
    <dgm:cxn modelId="{ABA58C00-C70F-40EB-9EEA-FF6F5D1F265C}" type="presOf" srcId="{D7F93B52-A978-47EC-B8A7-8EF9157DCC34}" destId="{F7C9584B-0F08-4382-BBF3-63825F92F837}" srcOrd="0" destOrd="0" presId="urn:microsoft.com/office/officeart/2005/8/layout/vList2"/>
    <dgm:cxn modelId="{2F9B446F-70EE-4893-88A6-406C830DCC04}" type="presOf" srcId="{11A424CD-13B1-471B-B321-6F3CE4D1DC9E}" destId="{8FCD1B0A-F925-4052-8A64-2E076CD444B5}" srcOrd="0" destOrd="0" presId="urn:microsoft.com/office/officeart/2005/8/layout/vList2"/>
    <dgm:cxn modelId="{7AEA6DC5-5685-4EEF-8CE5-B2CC4DDE0B9E}" type="presParOf" srcId="{8FCD1B0A-F925-4052-8A64-2E076CD444B5}" destId="{F7C9584B-0F08-4382-BBF3-63825F92F837}"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E4BA5C-C4B0-410C-AFBD-F3BCCFE91A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AEEADB5-C229-4316-AD3A-B9200821D5BC}">
      <dgm:prSet/>
      <dgm:spPr>
        <a:solidFill>
          <a:srgbClr val="C00000"/>
        </a:solidFill>
      </dgm:spPr>
      <dgm:t>
        <a:bodyPr/>
        <a:lstStyle/>
        <a:p>
          <a:pPr algn="just" rtl="0"/>
          <a:r>
            <a:rPr lang="es-ES" b="0" i="0" smtClean="0"/>
            <a:t>El crecimiento demográfico y la disminución de tierras comunales dieron inicio a una fuerte migración de los grupos más jóvenes hacia las ciudades, en busca de mejores condiciones laborales y de vida.</a:t>
          </a:r>
          <a:endParaRPr lang="es-ES"/>
        </a:p>
      </dgm:t>
    </dgm:pt>
    <dgm:pt modelId="{FC2448D4-BD59-49CF-9F4D-628966C48CF7}" type="parTrans" cxnId="{9329CE59-2A0E-4CDC-878B-04ECF4959B15}">
      <dgm:prSet/>
      <dgm:spPr/>
      <dgm:t>
        <a:bodyPr/>
        <a:lstStyle/>
        <a:p>
          <a:pPr algn="just"/>
          <a:endParaRPr lang="es-ES"/>
        </a:p>
      </dgm:t>
    </dgm:pt>
    <dgm:pt modelId="{683B4734-C780-4EAE-93A8-15E220A35963}" type="sibTrans" cxnId="{9329CE59-2A0E-4CDC-878B-04ECF4959B15}">
      <dgm:prSet/>
      <dgm:spPr/>
      <dgm:t>
        <a:bodyPr/>
        <a:lstStyle/>
        <a:p>
          <a:pPr algn="just"/>
          <a:endParaRPr lang="es-ES"/>
        </a:p>
      </dgm:t>
    </dgm:pt>
    <dgm:pt modelId="{BAC1B7AF-4E61-4269-820D-A075FD00E98F}">
      <dgm:prSet/>
      <dgm:spPr>
        <a:solidFill>
          <a:schemeClr val="accent1">
            <a:lumMod val="50000"/>
          </a:schemeClr>
        </a:solidFill>
      </dgm:spPr>
      <dgm:t>
        <a:bodyPr/>
        <a:lstStyle/>
        <a:p>
          <a:pPr algn="just" rtl="0"/>
          <a:r>
            <a:rPr lang="es-ES" b="0" i="0" dirty="0" smtClean="0"/>
            <a:t>Sin embargo, su baja escolaridad solo les permitió acceder a empleos mal remunerados, lo que acentuó todavía más sus condiciones de pobreza y discriminación, a la vez que favoreció la “orfandad cultural”, es decir, la carencia de mecanismos para fortalecer sus costumbres y prácticas sociales en la ciudad.</a:t>
          </a:r>
          <a:endParaRPr lang="es-ES" dirty="0"/>
        </a:p>
      </dgm:t>
    </dgm:pt>
    <dgm:pt modelId="{DD269357-C476-487D-8168-631AE9B0780C}" type="parTrans" cxnId="{42BBA3D9-0385-46A3-A94C-DF8B24B0A9DA}">
      <dgm:prSet/>
      <dgm:spPr/>
      <dgm:t>
        <a:bodyPr/>
        <a:lstStyle/>
        <a:p>
          <a:pPr algn="just"/>
          <a:endParaRPr lang="es-ES"/>
        </a:p>
      </dgm:t>
    </dgm:pt>
    <dgm:pt modelId="{7BC13E19-02FE-4174-A38B-40344CA0BD25}" type="sibTrans" cxnId="{42BBA3D9-0385-46A3-A94C-DF8B24B0A9DA}">
      <dgm:prSet/>
      <dgm:spPr/>
      <dgm:t>
        <a:bodyPr/>
        <a:lstStyle/>
        <a:p>
          <a:pPr algn="just"/>
          <a:endParaRPr lang="es-ES"/>
        </a:p>
      </dgm:t>
    </dgm:pt>
    <dgm:pt modelId="{3A3B8079-68B3-4CD5-91FF-73EA2A4A9E22}" type="pres">
      <dgm:prSet presAssocID="{F3E4BA5C-C4B0-410C-AFBD-F3BCCFE91AC4}" presName="linear" presStyleCnt="0">
        <dgm:presLayoutVars>
          <dgm:animLvl val="lvl"/>
          <dgm:resizeHandles val="exact"/>
        </dgm:presLayoutVars>
      </dgm:prSet>
      <dgm:spPr/>
      <dgm:t>
        <a:bodyPr/>
        <a:lstStyle/>
        <a:p>
          <a:endParaRPr lang="es-ES"/>
        </a:p>
      </dgm:t>
    </dgm:pt>
    <dgm:pt modelId="{1F9C93D2-1F01-48D5-853C-667F16F2421E}" type="pres">
      <dgm:prSet presAssocID="{AAEEADB5-C229-4316-AD3A-B9200821D5BC}" presName="parentText" presStyleLbl="node1" presStyleIdx="0" presStyleCnt="2">
        <dgm:presLayoutVars>
          <dgm:chMax val="0"/>
          <dgm:bulletEnabled val="1"/>
        </dgm:presLayoutVars>
      </dgm:prSet>
      <dgm:spPr/>
      <dgm:t>
        <a:bodyPr/>
        <a:lstStyle/>
        <a:p>
          <a:endParaRPr lang="es-ES"/>
        </a:p>
      </dgm:t>
    </dgm:pt>
    <dgm:pt modelId="{C767513D-2885-4197-959B-34C6B7340F9F}" type="pres">
      <dgm:prSet presAssocID="{683B4734-C780-4EAE-93A8-15E220A35963}" presName="spacer" presStyleCnt="0"/>
      <dgm:spPr/>
    </dgm:pt>
    <dgm:pt modelId="{F647CD1C-E13F-40BA-B33C-5D2FDDF57261}" type="pres">
      <dgm:prSet presAssocID="{BAC1B7AF-4E61-4269-820D-A075FD00E98F}" presName="parentText" presStyleLbl="node1" presStyleIdx="1" presStyleCnt="2">
        <dgm:presLayoutVars>
          <dgm:chMax val="0"/>
          <dgm:bulletEnabled val="1"/>
        </dgm:presLayoutVars>
      </dgm:prSet>
      <dgm:spPr/>
      <dgm:t>
        <a:bodyPr/>
        <a:lstStyle/>
        <a:p>
          <a:endParaRPr lang="es-ES"/>
        </a:p>
      </dgm:t>
    </dgm:pt>
  </dgm:ptLst>
  <dgm:cxnLst>
    <dgm:cxn modelId="{42BBA3D9-0385-46A3-A94C-DF8B24B0A9DA}" srcId="{F3E4BA5C-C4B0-410C-AFBD-F3BCCFE91AC4}" destId="{BAC1B7AF-4E61-4269-820D-A075FD00E98F}" srcOrd="1" destOrd="0" parTransId="{DD269357-C476-487D-8168-631AE9B0780C}" sibTransId="{7BC13E19-02FE-4174-A38B-40344CA0BD25}"/>
    <dgm:cxn modelId="{9329CE59-2A0E-4CDC-878B-04ECF4959B15}" srcId="{F3E4BA5C-C4B0-410C-AFBD-F3BCCFE91AC4}" destId="{AAEEADB5-C229-4316-AD3A-B9200821D5BC}" srcOrd="0" destOrd="0" parTransId="{FC2448D4-BD59-49CF-9F4D-628966C48CF7}" sibTransId="{683B4734-C780-4EAE-93A8-15E220A35963}"/>
    <dgm:cxn modelId="{D0D532B6-BC00-41C3-932C-E590EAB46008}" type="presOf" srcId="{AAEEADB5-C229-4316-AD3A-B9200821D5BC}" destId="{1F9C93D2-1F01-48D5-853C-667F16F2421E}" srcOrd="0" destOrd="0" presId="urn:microsoft.com/office/officeart/2005/8/layout/vList2"/>
    <dgm:cxn modelId="{ABFBA3CA-093A-4DC3-8B0C-9CA55DD270BA}" type="presOf" srcId="{BAC1B7AF-4E61-4269-820D-A075FD00E98F}" destId="{F647CD1C-E13F-40BA-B33C-5D2FDDF57261}" srcOrd="0" destOrd="0" presId="urn:microsoft.com/office/officeart/2005/8/layout/vList2"/>
    <dgm:cxn modelId="{ED15CBF3-2BB1-433C-A584-A2A5963D6DB6}" type="presOf" srcId="{F3E4BA5C-C4B0-410C-AFBD-F3BCCFE91AC4}" destId="{3A3B8079-68B3-4CD5-91FF-73EA2A4A9E22}" srcOrd="0" destOrd="0" presId="urn:microsoft.com/office/officeart/2005/8/layout/vList2"/>
    <dgm:cxn modelId="{322298CB-3934-481D-8163-868F37DF2F7E}" type="presParOf" srcId="{3A3B8079-68B3-4CD5-91FF-73EA2A4A9E22}" destId="{1F9C93D2-1F01-48D5-853C-667F16F2421E}" srcOrd="0" destOrd="0" presId="urn:microsoft.com/office/officeart/2005/8/layout/vList2"/>
    <dgm:cxn modelId="{2883FFDE-D09E-4CD8-8BC9-D400275284C3}" type="presParOf" srcId="{3A3B8079-68B3-4CD5-91FF-73EA2A4A9E22}" destId="{C767513D-2885-4197-959B-34C6B7340F9F}" srcOrd="1" destOrd="0" presId="urn:microsoft.com/office/officeart/2005/8/layout/vList2"/>
    <dgm:cxn modelId="{9371D159-D6C2-4EF4-B90F-D8B2C4385EE3}" type="presParOf" srcId="{3A3B8079-68B3-4CD5-91FF-73EA2A4A9E22}" destId="{F647CD1C-E13F-40BA-B33C-5D2FDDF572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9EF7CC-8AA0-4E86-95EC-AF45AD6243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90ED955-153A-4A19-9308-DAE3E2C4B792}">
      <dgm:prSet custT="1"/>
      <dgm:spPr>
        <a:solidFill>
          <a:srgbClr val="C00000"/>
        </a:solidFill>
      </dgm:spPr>
      <dgm:t>
        <a:bodyPr/>
        <a:lstStyle/>
        <a:p>
          <a:pPr rtl="0"/>
          <a:r>
            <a:rPr lang="es-ES" sz="4000" b="1" i="0" smtClean="0"/>
            <a:t>Finalmente…</a:t>
          </a:r>
          <a:endParaRPr lang="es-ES" sz="4000" b="1"/>
        </a:p>
      </dgm:t>
    </dgm:pt>
    <dgm:pt modelId="{56A6DF85-96BA-47A7-B732-8C9FD415B03D}" type="parTrans" cxnId="{228A97B1-178D-4661-93D6-C3CF28534FCF}">
      <dgm:prSet/>
      <dgm:spPr/>
      <dgm:t>
        <a:bodyPr/>
        <a:lstStyle/>
        <a:p>
          <a:endParaRPr lang="es-ES"/>
        </a:p>
      </dgm:t>
    </dgm:pt>
    <dgm:pt modelId="{2694F627-8431-43F8-8F4E-126EDFF88DAC}" type="sibTrans" cxnId="{228A97B1-178D-4661-93D6-C3CF28534FCF}">
      <dgm:prSet/>
      <dgm:spPr/>
      <dgm:t>
        <a:bodyPr/>
        <a:lstStyle/>
        <a:p>
          <a:endParaRPr lang="es-ES"/>
        </a:p>
      </dgm:t>
    </dgm:pt>
    <dgm:pt modelId="{3503C4CE-C2D0-47C5-B697-8B51A7D8FDBB}" type="pres">
      <dgm:prSet presAssocID="{549EF7CC-8AA0-4E86-95EC-AF45AD6243C7}" presName="linear" presStyleCnt="0">
        <dgm:presLayoutVars>
          <dgm:animLvl val="lvl"/>
          <dgm:resizeHandles val="exact"/>
        </dgm:presLayoutVars>
      </dgm:prSet>
      <dgm:spPr/>
      <dgm:t>
        <a:bodyPr/>
        <a:lstStyle/>
        <a:p>
          <a:endParaRPr lang="es-ES"/>
        </a:p>
      </dgm:t>
    </dgm:pt>
    <dgm:pt modelId="{52641302-A778-459A-BD31-B5FB1E79DA2E}" type="pres">
      <dgm:prSet presAssocID="{490ED955-153A-4A19-9308-DAE3E2C4B792}" presName="parentText" presStyleLbl="node1" presStyleIdx="0" presStyleCnt="1" custLinFactNeighborX="427" custLinFactNeighborY="-57847">
        <dgm:presLayoutVars>
          <dgm:chMax val="0"/>
          <dgm:bulletEnabled val="1"/>
        </dgm:presLayoutVars>
      </dgm:prSet>
      <dgm:spPr/>
      <dgm:t>
        <a:bodyPr/>
        <a:lstStyle/>
        <a:p>
          <a:endParaRPr lang="es-ES"/>
        </a:p>
      </dgm:t>
    </dgm:pt>
  </dgm:ptLst>
  <dgm:cxnLst>
    <dgm:cxn modelId="{149B5A0D-E147-4291-863D-5B4E5B6A8B57}" type="presOf" srcId="{490ED955-153A-4A19-9308-DAE3E2C4B792}" destId="{52641302-A778-459A-BD31-B5FB1E79DA2E}" srcOrd="0" destOrd="0" presId="urn:microsoft.com/office/officeart/2005/8/layout/vList2"/>
    <dgm:cxn modelId="{E1728591-FBA0-4F63-9276-B343CAAE62DE}" type="presOf" srcId="{549EF7CC-8AA0-4E86-95EC-AF45AD6243C7}" destId="{3503C4CE-C2D0-47C5-B697-8B51A7D8FDBB}" srcOrd="0" destOrd="0" presId="urn:microsoft.com/office/officeart/2005/8/layout/vList2"/>
    <dgm:cxn modelId="{228A97B1-178D-4661-93D6-C3CF28534FCF}" srcId="{549EF7CC-8AA0-4E86-95EC-AF45AD6243C7}" destId="{490ED955-153A-4A19-9308-DAE3E2C4B792}" srcOrd="0" destOrd="0" parTransId="{56A6DF85-96BA-47A7-B732-8C9FD415B03D}" sibTransId="{2694F627-8431-43F8-8F4E-126EDFF88DAC}"/>
    <dgm:cxn modelId="{6147D957-CC9B-4A5F-8645-66143495EBF6}" type="presParOf" srcId="{3503C4CE-C2D0-47C5-B697-8B51A7D8FDBB}" destId="{52641302-A778-459A-BD31-B5FB1E79DA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324974-2E01-4BBE-839E-A0039DB090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F34B024-AB4C-40B4-8228-702D52B3A8A8}">
      <dgm:prSet/>
      <dgm:spPr>
        <a:solidFill>
          <a:schemeClr val="accent3">
            <a:lumMod val="50000"/>
          </a:schemeClr>
        </a:solidFill>
      </dgm:spPr>
      <dgm:t>
        <a:bodyPr/>
        <a:lstStyle/>
        <a:p>
          <a:pPr algn="just" rtl="0"/>
          <a:r>
            <a:rPr lang="es-ES" b="0" i="0" dirty="0" smtClean="0"/>
            <a:t>Como consecuencia, se superponen los elementos nacionales con aquellos ligados a su acervo cultural originario que reclama la recuperación de su pasado ancestral.</a:t>
          </a:r>
          <a:endParaRPr lang="es-ES" dirty="0"/>
        </a:p>
      </dgm:t>
    </dgm:pt>
    <dgm:pt modelId="{48543A38-72AE-444C-8FBA-812042120212}" type="parTrans" cxnId="{8D1A42AC-6494-4505-A0D4-5AAC16794428}">
      <dgm:prSet/>
      <dgm:spPr/>
      <dgm:t>
        <a:bodyPr/>
        <a:lstStyle/>
        <a:p>
          <a:pPr algn="just"/>
          <a:endParaRPr lang="es-ES"/>
        </a:p>
      </dgm:t>
    </dgm:pt>
    <dgm:pt modelId="{E48366A3-9B10-4EA9-AE77-4FD50661DFF2}" type="sibTrans" cxnId="{8D1A42AC-6494-4505-A0D4-5AAC16794428}">
      <dgm:prSet/>
      <dgm:spPr/>
      <dgm:t>
        <a:bodyPr/>
        <a:lstStyle/>
        <a:p>
          <a:pPr algn="just"/>
          <a:endParaRPr lang="es-ES"/>
        </a:p>
      </dgm:t>
    </dgm:pt>
    <dgm:pt modelId="{D29DA8DE-4B1F-4142-A241-536EAFFCFB02}">
      <dgm:prSet/>
      <dgm:spPr>
        <a:solidFill>
          <a:schemeClr val="accent1">
            <a:lumMod val="50000"/>
          </a:schemeClr>
        </a:solidFill>
      </dgm:spPr>
      <dgm:t>
        <a:bodyPr/>
        <a:lstStyle/>
        <a:p>
          <a:pPr algn="just" rtl="0"/>
          <a:r>
            <a:rPr lang="es-ES" b="0" i="0" smtClean="0"/>
            <a:t>Las reducciones permitieron la mantención de sus tradiciones a través de la oralidad como fuente de información, a la vez que adquirían las herramientas entregadas por el sistema educacional.</a:t>
          </a:r>
          <a:endParaRPr lang="es-ES"/>
        </a:p>
      </dgm:t>
    </dgm:pt>
    <dgm:pt modelId="{4CCC7C3B-4AD6-44AF-A45C-52E403686FB2}" type="parTrans" cxnId="{BC7AA062-1653-4910-8942-9FEADAE4272E}">
      <dgm:prSet/>
      <dgm:spPr/>
      <dgm:t>
        <a:bodyPr/>
        <a:lstStyle/>
        <a:p>
          <a:pPr algn="just"/>
          <a:endParaRPr lang="es-ES"/>
        </a:p>
      </dgm:t>
    </dgm:pt>
    <dgm:pt modelId="{C410590E-B279-440E-A40C-0FD0AFECFC89}" type="sibTrans" cxnId="{BC7AA062-1653-4910-8942-9FEADAE4272E}">
      <dgm:prSet/>
      <dgm:spPr/>
      <dgm:t>
        <a:bodyPr/>
        <a:lstStyle/>
        <a:p>
          <a:pPr algn="just"/>
          <a:endParaRPr lang="es-ES"/>
        </a:p>
      </dgm:t>
    </dgm:pt>
    <dgm:pt modelId="{5C0B2FAE-6626-4BAD-A20B-D0B52E9B711D}">
      <dgm:prSet/>
      <dgm:spPr>
        <a:solidFill>
          <a:schemeClr val="accent3">
            <a:lumMod val="50000"/>
          </a:schemeClr>
        </a:solidFill>
      </dgm:spPr>
      <dgm:t>
        <a:bodyPr/>
        <a:lstStyle/>
        <a:p>
          <a:pPr algn="just" rtl="0"/>
          <a:r>
            <a:rPr lang="es-ES" b="0" i="0" dirty="0" smtClean="0"/>
            <a:t>En el caso de los mapuche que dejaron las reducciones para migrar hacia otras zonas del país, la falta de referentes culturales dificultó la sobrevivencia de su herencia indígena, lo que se reflejó, por ejemplo, en la pérdida de su lengua materna, el mapudungun.</a:t>
          </a:r>
          <a:endParaRPr lang="es-ES" dirty="0"/>
        </a:p>
      </dgm:t>
    </dgm:pt>
    <dgm:pt modelId="{C38AF353-A629-4ED5-932A-3ACD91921E52}" type="parTrans" cxnId="{6843EC3C-64DB-4BE1-A025-A86423D0F63B}">
      <dgm:prSet/>
      <dgm:spPr/>
      <dgm:t>
        <a:bodyPr/>
        <a:lstStyle/>
        <a:p>
          <a:pPr algn="just"/>
          <a:endParaRPr lang="es-ES"/>
        </a:p>
      </dgm:t>
    </dgm:pt>
    <dgm:pt modelId="{6BA162A2-2242-4835-BBD4-00DA9800D4C2}" type="sibTrans" cxnId="{6843EC3C-64DB-4BE1-A025-A86423D0F63B}">
      <dgm:prSet/>
      <dgm:spPr/>
      <dgm:t>
        <a:bodyPr/>
        <a:lstStyle/>
        <a:p>
          <a:pPr algn="just"/>
          <a:endParaRPr lang="es-ES"/>
        </a:p>
      </dgm:t>
    </dgm:pt>
    <dgm:pt modelId="{1F22A21C-46FF-45FD-A800-949E2C829FC7}">
      <dgm:prSet/>
      <dgm:spPr>
        <a:solidFill>
          <a:schemeClr val="accent1">
            <a:lumMod val="50000"/>
          </a:schemeClr>
        </a:solidFill>
      </dgm:spPr>
      <dgm:t>
        <a:bodyPr/>
        <a:lstStyle/>
        <a:p>
          <a:pPr algn="just" rtl="0"/>
          <a:r>
            <a:rPr lang="es-ES" b="0" i="0" dirty="0" smtClean="0"/>
            <a:t>Solo en la medida que los mapuche, residentes en las ciudades, comenzaron a agruparse, se inició un proceso de recuperación de sus creencias, ritos y lenguaje como expresiones de resistencia cultural frente a las imposiciones del Estado chileno.</a:t>
          </a:r>
          <a:endParaRPr lang="es-ES" dirty="0"/>
        </a:p>
      </dgm:t>
    </dgm:pt>
    <dgm:pt modelId="{58BD11F6-D327-4890-8DCB-01C84225FB29}" type="parTrans" cxnId="{67324DE2-CC03-4FE0-8759-D832B346DF2D}">
      <dgm:prSet/>
      <dgm:spPr/>
      <dgm:t>
        <a:bodyPr/>
        <a:lstStyle/>
        <a:p>
          <a:pPr algn="just"/>
          <a:endParaRPr lang="es-ES"/>
        </a:p>
      </dgm:t>
    </dgm:pt>
    <dgm:pt modelId="{8E6FF34F-8EDF-4C66-BA8A-76182D2EE8A6}" type="sibTrans" cxnId="{67324DE2-CC03-4FE0-8759-D832B346DF2D}">
      <dgm:prSet/>
      <dgm:spPr/>
      <dgm:t>
        <a:bodyPr/>
        <a:lstStyle/>
        <a:p>
          <a:pPr algn="just"/>
          <a:endParaRPr lang="es-ES"/>
        </a:p>
      </dgm:t>
    </dgm:pt>
    <dgm:pt modelId="{6533FDA0-7310-4A26-BC0D-902126B7A4EB}" type="pres">
      <dgm:prSet presAssocID="{1E324974-2E01-4BBE-839E-A0039DB09038}" presName="linear" presStyleCnt="0">
        <dgm:presLayoutVars>
          <dgm:animLvl val="lvl"/>
          <dgm:resizeHandles val="exact"/>
        </dgm:presLayoutVars>
      </dgm:prSet>
      <dgm:spPr/>
      <dgm:t>
        <a:bodyPr/>
        <a:lstStyle/>
        <a:p>
          <a:endParaRPr lang="es-ES"/>
        </a:p>
      </dgm:t>
    </dgm:pt>
    <dgm:pt modelId="{93272072-DC9F-4FC2-A8B9-1D45A280779E}" type="pres">
      <dgm:prSet presAssocID="{EF34B024-AB4C-40B4-8228-702D52B3A8A8}" presName="parentText" presStyleLbl="node1" presStyleIdx="0" presStyleCnt="4">
        <dgm:presLayoutVars>
          <dgm:chMax val="0"/>
          <dgm:bulletEnabled val="1"/>
        </dgm:presLayoutVars>
      </dgm:prSet>
      <dgm:spPr/>
      <dgm:t>
        <a:bodyPr/>
        <a:lstStyle/>
        <a:p>
          <a:endParaRPr lang="es-ES"/>
        </a:p>
      </dgm:t>
    </dgm:pt>
    <dgm:pt modelId="{9A45F8E5-DB21-423B-8C56-D6C4CF9EA230}" type="pres">
      <dgm:prSet presAssocID="{E48366A3-9B10-4EA9-AE77-4FD50661DFF2}" presName="spacer" presStyleCnt="0"/>
      <dgm:spPr/>
    </dgm:pt>
    <dgm:pt modelId="{7D905FA3-F7DA-4A57-94D1-75970294ACF0}" type="pres">
      <dgm:prSet presAssocID="{D29DA8DE-4B1F-4142-A241-536EAFFCFB02}" presName="parentText" presStyleLbl="node1" presStyleIdx="1" presStyleCnt="4">
        <dgm:presLayoutVars>
          <dgm:chMax val="0"/>
          <dgm:bulletEnabled val="1"/>
        </dgm:presLayoutVars>
      </dgm:prSet>
      <dgm:spPr/>
      <dgm:t>
        <a:bodyPr/>
        <a:lstStyle/>
        <a:p>
          <a:endParaRPr lang="es-ES"/>
        </a:p>
      </dgm:t>
    </dgm:pt>
    <dgm:pt modelId="{CAB85144-736A-4017-BC01-65097D43454E}" type="pres">
      <dgm:prSet presAssocID="{C410590E-B279-440E-A40C-0FD0AFECFC89}" presName="spacer" presStyleCnt="0"/>
      <dgm:spPr/>
    </dgm:pt>
    <dgm:pt modelId="{B8BD35C6-1C34-496B-9FD0-B8DF48980581}" type="pres">
      <dgm:prSet presAssocID="{5C0B2FAE-6626-4BAD-A20B-D0B52E9B711D}" presName="parentText" presStyleLbl="node1" presStyleIdx="2" presStyleCnt="4">
        <dgm:presLayoutVars>
          <dgm:chMax val="0"/>
          <dgm:bulletEnabled val="1"/>
        </dgm:presLayoutVars>
      </dgm:prSet>
      <dgm:spPr/>
      <dgm:t>
        <a:bodyPr/>
        <a:lstStyle/>
        <a:p>
          <a:endParaRPr lang="es-ES"/>
        </a:p>
      </dgm:t>
    </dgm:pt>
    <dgm:pt modelId="{F4D4FB97-2FB4-40A2-89D4-E25B26B64776}" type="pres">
      <dgm:prSet presAssocID="{6BA162A2-2242-4835-BBD4-00DA9800D4C2}" presName="spacer" presStyleCnt="0"/>
      <dgm:spPr/>
    </dgm:pt>
    <dgm:pt modelId="{FD8FAE70-EC55-4566-AED9-7CACE17AAF3F}" type="pres">
      <dgm:prSet presAssocID="{1F22A21C-46FF-45FD-A800-949E2C829FC7}" presName="parentText" presStyleLbl="node1" presStyleIdx="3" presStyleCnt="4">
        <dgm:presLayoutVars>
          <dgm:chMax val="0"/>
          <dgm:bulletEnabled val="1"/>
        </dgm:presLayoutVars>
      </dgm:prSet>
      <dgm:spPr/>
      <dgm:t>
        <a:bodyPr/>
        <a:lstStyle/>
        <a:p>
          <a:endParaRPr lang="es-ES"/>
        </a:p>
      </dgm:t>
    </dgm:pt>
  </dgm:ptLst>
  <dgm:cxnLst>
    <dgm:cxn modelId="{8D1A42AC-6494-4505-A0D4-5AAC16794428}" srcId="{1E324974-2E01-4BBE-839E-A0039DB09038}" destId="{EF34B024-AB4C-40B4-8228-702D52B3A8A8}" srcOrd="0" destOrd="0" parTransId="{48543A38-72AE-444C-8FBA-812042120212}" sibTransId="{E48366A3-9B10-4EA9-AE77-4FD50661DFF2}"/>
    <dgm:cxn modelId="{3F2DF1A5-199E-42C9-AAD0-8DB8309ECBBF}" type="presOf" srcId="{5C0B2FAE-6626-4BAD-A20B-D0B52E9B711D}" destId="{B8BD35C6-1C34-496B-9FD0-B8DF48980581}" srcOrd="0" destOrd="0" presId="urn:microsoft.com/office/officeart/2005/8/layout/vList2"/>
    <dgm:cxn modelId="{BC7AA062-1653-4910-8942-9FEADAE4272E}" srcId="{1E324974-2E01-4BBE-839E-A0039DB09038}" destId="{D29DA8DE-4B1F-4142-A241-536EAFFCFB02}" srcOrd="1" destOrd="0" parTransId="{4CCC7C3B-4AD6-44AF-A45C-52E403686FB2}" sibTransId="{C410590E-B279-440E-A40C-0FD0AFECFC89}"/>
    <dgm:cxn modelId="{DE25CE21-45F4-4E56-8448-30D757E95291}" type="presOf" srcId="{1F22A21C-46FF-45FD-A800-949E2C829FC7}" destId="{FD8FAE70-EC55-4566-AED9-7CACE17AAF3F}" srcOrd="0" destOrd="0" presId="urn:microsoft.com/office/officeart/2005/8/layout/vList2"/>
    <dgm:cxn modelId="{67324DE2-CC03-4FE0-8759-D832B346DF2D}" srcId="{1E324974-2E01-4BBE-839E-A0039DB09038}" destId="{1F22A21C-46FF-45FD-A800-949E2C829FC7}" srcOrd="3" destOrd="0" parTransId="{58BD11F6-D327-4890-8DCB-01C84225FB29}" sibTransId="{8E6FF34F-8EDF-4C66-BA8A-76182D2EE8A6}"/>
    <dgm:cxn modelId="{73CB1266-F830-4ACA-A872-61E14E0ED70B}" type="presOf" srcId="{D29DA8DE-4B1F-4142-A241-536EAFFCFB02}" destId="{7D905FA3-F7DA-4A57-94D1-75970294ACF0}" srcOrd="0" destOrd="0" presId="urn:microsoft.com/office/officeart/2005/8/layout/vList2"/>
    <dgm:cxn modelId="{CDD15260-54F1-4415-8850-51D0BA372F5B}" type="presOf" srcId="{1E324974-2E01-4BBE-839E-A0039DB09038}" destId="{6533FDA0-7310-4A26-BC0D-902126B7A4EB}" srcOrd="0" destOrd="0" presId="urn:microsoft.com/office/officeart/2005/8/layout/vList2"/>
    <dgm:cxn modelId="{392A4A93-73B5-4778-86C1-C4F835DEAF62}" type="presOf" srcId="{EF34B024-AB4C-40B4-8228-702D52B3A8A8}" destId="{93272072-DC9F-4FC2-A8B9-1D45A280779E}" srcOrd="0" destOrd="0" presId="urn:microsoft.com/office/officeart/2005/8/layout/vList2"/>
    <dgm:cxn modelId="{6843EC3C-64DB-4BE1-A025-A86423D0F63B}" srcId="{1E324974-2E01-4BBE-839E-A0039DB09038}" destId="{5C0B2FAE-6626-4BAD-A20B-D0B52E9B711D}" srcOrd="2" destOrd="0" parTransId="{C38AF353-A629-4ED5-932A-3ACD91921E52}" sibTransId="{6BA162A2-2242-4835-BBD4-00DA9800D4C2}"/>
    <dgm:cxn modelId="{F8599BEB-0B55-4B5A-8110-BDC09E400070}" type="presParOf" srcId="{6533FDA0-7310-4A26-BC0D-902126B7A4EB}" destId="{93272072-DC9F-4FC2-A8B9-1D45A280779E}" srcOrd="0" destOrd="0" presId="urn:microsoft.com/office/officeart/2005/8/layout/vList2"/>
    <dgm:cxn modelId="{698BA349-1C33-4704-96F1-0C72A0D9E31F}" type="presParOf" srcId="{6533FDA0-7310-4A26-BC0D-902126B7A4EB}" destId="{9A45F8E5-DB21-423B-8C56-D6C4CF9EA230}" srcOrd="1" destOrd="0" presId="urn:microsoft.com/office/officeart/2005/8/layout/vList2"/>
    <dgm:cxn modelId="{0C19296A-DD54-4132-8522-C395CBC73F6A}" type="presParOf" srcId="{6533FDA0-7310-4A26-BC0D-902126B7A4EB}" destId="{7D905FA3-F7DA-4A57-94D1-75970294ACF0}" srcOrd="2" destOrd="0" presId="urn:microsoft.com/office/officeart/2005/8/layout/vList2"/>
    <dgm:cxn modelId="{4061B83D-3982-41B2-9ABA-DE0240C27AEF}" type="presParOf" srcId="{6533FDA0-7310-4A26-BC0D-902126B7A4EB}" destId="{CAB85144-736A-4017-BC01-65097D43454E}" srcOrd="3" destOrd="0" presId="urn:microsoft.com/office/officeart/2005/8/layout/vList2"/>
    <dgm:cxn modelId="{975AC919-F540-4341-8394-A937C8FBDE53}" type="presParOf" srcId="{6533FDA0-7310-4A26-BC0D-902126B7A4EB}" destId="{B8BD35C6-1C34-496B-9FD0-B8DF48980581}" srcOrd="4" destOrd="0" presId="urn:microsoft.com/office/officeart/2005/8/layout/vList2"/>
    <dgm:cxn modelId="{7BE77F09-8832-4F04-8536-2C5C1C8DC9DB}" type="presParOf" srcId="{6533FDA0-7310-4A26-BC0D-902126B7A4EB}" destId="{F4D4FB97-2FB4-40A2-89D4-E25B26B64776}" srcOrd="5" destOrd="0" presId="urn:microsoft.com/office/officeart/2005/8/layout/vList2"/>
    <dgm:cxn modelId="{BC69B23B-493F-4BF2-8046-6065E8254151}" type="presParOf" srcId="{6533FDA0-7310-4A26-BC0D-902126B7A4EB}" destId="{FD8FAE70-EC55-4566-AED9-7CACE17AAF3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F6C29-82D5-402C-A9DF-508CEB5753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2EE28C63-CCFA-45EF-83AA-FC4296B25313}">
      <dgm:prSet/>
      <dgm:spPr>
        <a:solidFill>
          <a:schemeClr val="accent1">
            <a:lumMod val="50000"/>
          </a:schemeClr>
        </a:solidFill>
      </dgm:spPr>
      <dgm:t>
        <a:bodyPr/>
        <a:lstStyle/>
        <a:p>
          <a:pPr algn="ctr" rtl="0"/>
          <a:r>
            <a:rPr lang="es-CL" b="1" dirty="0" smtClean="0">
              <a:effectLst>
                <a:outerShdw blurRad="38100" dist="38100" dir="2700000" algn="tl">
                  <a:srgbClr val="000000">
                    <a:alpha val="43137"/>
                  </a:srgbClr>
                </a:outerShdw>
              </a:effectLst>
            </a:rPr>
            <a:t>ALGUNAS CONSIDERACIONES</a:t>
          </a:r>
          <a:endParaRPr lang="es-ES" b="1" dirty="0">
            <a:effectLst>
              <a:outerShdw blurRad="38100" dist="38100" dir="2700000" algn="tl">
                <a:srgbClr val="000000">
                  <a:alpha val="43137"/>
                </a:srgbClr>
              </a:outerShdw>
            </a:effectLst>
          </a:endParaRPr>
        </a:p>
      </dgm:t>
    </dgm:pt>
    <dgm:pt modelId="{ED8AADF9-0C3F-4CFD-B5E2-110A757A7CC4}" type="parTrans" cxnId="{D3C02728-DD55-4141-A67A-26F5615705CD}">
      <dgm:prSet/>
      <dgm:spPr/>
      <dgm:t>
        <a:bodyPr/>
        <a:lstStyle/>
        <a:p>
          <a:pPr algn="ctr"/>
          <a:endParaRPr lang="es-ES" b="1">
            <a:effectLst>
              <a:outerShdw blurRad="38100" dist="38100" dir="2700000" algn="tl">
                <a:srgbClr val="000000">
                  <a:alpha val="43137"/>
                </a:srgbClr>
              </a:outerShdw>
            </a:effectLst>
          </a:endParaRPr>
        </a:p>
      </dgm:t>
    </dgm:pt>
    <dgm:pt modelId="{2809CBFF-5D5B-404B-87C8-003D6AA78122}" type="sibTrans" cxnId="{D3C02728-DD55-4141-A67A-26F5615705CD}">
      <dgm:prSet/>
      <dgm:spPr/>
      <dgm:t>
        <a:bodyPr/>
        <a:lstStyle/>
        <a:p>
          <a:pPr algn="ctr"/>
          <a:endParaRPr lang="es-ES" b="1">
            <a:effectLst>
              <a:outerShdw blurRad="38100" dist="38100" dir="2700000" algn="tl">
                <a:srgbClr val="000000">
                  <a:alpha val="43137"/>
                </a:srgbClr>
              </a:outerShdw>
            </a:effectLst>
          </a:endParaRPr>
        </a:p>
      </dgm:t>
    </dgm:pt>
    <dgm:pt modelId="{D5B52D5B-686D-4C92-A62C-7182D9779D11}" type="pres">
      <dgm:prSet presAssocID="{5DEF6C29-82D5-402C-A9DF-508CEB5753A1}" presName="linear" presStyleCnt="0">
        <dgm:presLayoutVars>
          <dgm:animLvl val="lvl"/>
          <dgm:resizeHandles val="exact"/>
        </dgm:presLayoutVars>
      </dgm:prSet>
      <dgm:spPr/>
      <dgm:t>
        <a:bodyPr/>
        <a:lstStyle/>
        <a:p>
          <a:endParaRPr lang="es-ES"/>
        </a:p>
      </dgm:t>
    </dgm:pt>
    <dgm:pt modelId="{9EBCD271-B703-48A6-970C-FFE1C2247A6D}" type="pres">
      <dgm:prSet presAssocID="{2EE28C63-CCFA-45EF-83AA-FC4296B25313}" presName="parentText" presStyleLbl="node1" presStyleIdx="0" presStyleCnt="1" custLinFactNeighborX="-23085" custLinFactNeighborY="-279">
        <dgm:presLayoutVars>
          <dgm:chMax val="0"/>
          <dgm:bulletEnabled val="1"/>
        </dgm:presLayoutVars>
      </dgm:prSet>
      <dgm:spPr/>
      <dgm:t>
        <a:bodyPr/>
        <a:lstStyle/>
        <a:p>
          <a:endParaRPr lang="es-ES"/>
        </a:p>
      </dgm:t>
    </dgm:pt>
  </dgm:ptLst>
  <dgm:cxnLst>
    <dgm:cxn modelId="{D3C02728-DD55-4141-A67A-26F5615705CD}" srcId="{5DEF6C29-82D5-402C-A9DF-508CEB5753A1}" destId="{2EE28C63-CCFA-45EF-83AA-FC4296B25313}" srcOrd="0" destOrd="0" parTransId="{ED8AADF9-0C3F-4CFD-B5E2-110A757A7CC4}" sibTransId="{2809CBFF-5D5B-404B-87C8-003D6AA78122}"/>
    <dgm:cxn modelId="{6CDB0E41-CFA8-4D3A-8778-3BF412C212C1}" type="presOf" srcId="{2EE28C63-CCFA-45EF-83AA-FC4296B25313}" destId="{9EBCD271-B703-48A6-970C-FFE1C2247A6D}" srcOrd="0" destOrd="0" presId="urn:microsoft.com/office/officeart/2005/8/layout/vList2"/>
    <dgm:cxn modelId="{1A2EA03B-6839-40EF-94D2-74F76B18DE23}" type="presOf" srcId="{5DEF6C29-82D5-402C-A9DF-508CEB5753A1}" destId="{D5B52D5B-686D-4C92-A62C-7182D9779D11}" srcOrd="0" destOrd="0" presId="urn:microsoft.com/office/officeart/2005/8/layout/vList2"/>
    <dgm:cxn modelId="{27B07A2C-97AE-43A4-81AE-78B269CADB68}" type="presParOf" srcId="{D5B52D5B-686D-4C92-A62C-7182D9779D11}" destId="{9EBCD271-B703-48A6-970C-FFE1C2247A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672560-F318-459A-A4AF-54783CAC25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63CE9D4-D7D6-4285-B6C4-26EA872C8DAD}">
      <dgm:prSet/>
      <dgm:spPr>
        <a:solidFill>
          <a:schemeClr val="accent1">
            <a:lumMod val="50000"/>
          </a:schemeClr>
        </a:solidFill>
      </dgm:spPr>
      <dgm:t>
        <a:bodyPr/>
        <a:lstStyle/>
        <a:p>
          <a:pPr algn="just" rtl="0"/>
          <a:r>
            <a:rPr lang="es-ES" b="0" i="0" smtClean="0"/>
            <a:t>Por otra parte, persistieron formas de resistencia que se reflejaron en alzamientos como el de 1913. </a:t>
          </a:r>
          <a:endParaRPr lang="es-ES"/>
        </a:p>
      </dgm:t>
    </dgm:pt>
    <dgm:pt modelId="{C33E64B4-ACDE-4AC7-84A6-4BE227FE238F}" type="parTrans" cxnId="{BB21C77A-4F3C-4727-AAD9-92C27FE6F4EB}">
      <dgm:prSet/>
      <dgm:spPr/>
      <dgm:t>
        <a:bodyPr/>
        <a:lstStyle/>
        <a:p>
          <a:pPr algn="just"/>
          <a:endParaRPr lang="es-ES"/>
        </a:p>
      </dgm:t>
    </dgm:pt>
    <dgm:pt modelId="{154D8412-1942-421C-8F03-77FD93A0796B}" type="sibTrans" cxnId="{BB21C77A-4F3C-4727-AAD9-92C27FE6F4EB}">
      <dgm:prSet/>
      <dgm:spPr/>
      <dgm:t>
        <a:bodyPr/>
        <a:lstStyle/>
        <a:p>
          <a:pPr algn="just"/>
          <a:endParaRPr lang="es-ES"/>
        </a:p>
      </dgm:t>
    </dgm:pt>
    <dgm:pt modelId="{D3D5F4AF-A7F7-4475-A7F5-CA86C8DACAD8}">
      <dgm:prSet/>
      <dgm:spPr>
        <a:solidFill>
          <a:srgbClr val="C00000"/>
        </a:solidFill>
      </dgm:spPr>
      <dgm:t>
        <a:bodyPr/>
        <a:lstStyle/>
        <a:p>
          <a:pPr algn="just" rtl="0"/>
          <a:r>
            <a:rPr lang="es-ES" b="0" i="0" dirty="0" smtClean="0"/>
            <a:t>Esto marcó el inicio de una nueva estrategia de los mapuche, los que pasaron a reivindicar no solo su pasado, sino también mejoras en sus condiciones de vida a través de organizaciones tradicionales y también en los espacios que el mismo Estado creó entonces para su participación política.</a:t>
          </a:r>
          <a:endParaRPr lang="es-ES" dirty="0"/>
        </a:p>
      </dgm:t>
    </dgm:pt>
    <dgm:pt modelId="{3371301C-02DF-4E73-B748-90B508ECD667}" type="parTrans" cxnId="{34481291-398B-4181-92DB-1F8C41B8235A}">
      <dgm:prSet/>
      <dgm:spPr/>
      <dgm:t>
        <a:bodyPr/>
        <a:lstStyle/>
        <a:p>
          <a:pPr algn="just"/>
          <a:endParaRPr lang="es-ES"/>
        </a:p>
      </dgm:t>
    </dgm:pt>
    <dgm:pt modelId="{AEE58BA4-A26E-4B55-90CF-72B616F7B21E}" type="sibTrans" cxnId="{34481291-398B-4181-92DB-1F8C41B8235A}">
      <dgm:prSet/>
      <dgm:spPr/>
      <dgm:t>
        <a:bodyPr/>
        <a:lstStyle/>
        <a:p>
          <a:pPr algn="just"/>
          <a:endParaRPr lang="es-ES"/>
        </a:p>
      </dgm:t>
    </dgm:pt>
    <dgm:pt modelId="{5DDCF9B9-EDBA-4FE1-9CE4-E25F4EF64513}" type="pres">
      <dgm:prSet presAssocID="{1D672560-F318-459A-A4AF-54783CAC25A8}" presName="linear" presStyleCnt="0">
        <dgm:presLayoutVars>
          <dgm:animLvl val="lvl"/>
          <dgm:resizeHandles val="exact"/>
        </dgm:presLayoutVars>
      </dgm:prSet>
      <dgm:spPr/>
      <dgm:t>
        <a:bodyPr/>
        <a:lstStyle/>
        <a:p>
          <a:endParaRPr lang="es-ES"/>
        </a:p>
      </dgm:t>
    </dgm:pt>
    <dgm:pt modelId="{C9776FF4-FC97-4ADC-9E30-6827BF520AC2}" type="pres">
      <dgm:prSet presAssocID="{463CE9D4-D7D6-4285-B6C4-26EA872C8DAD}" presName="parentText" presStyleLbl="node1" presStyleIdx="0" presStyleCnt="2">
        <dgm:presLayoutVars>
          <dgm:chMax val="0"/>
          <dgm:bulletEnabled val="1"/>
        </dgm:presLayoutVars>
      </dgm:prSet>
      <dgm:spPr/>
      <dgm:t>
        <a:bodyPr/>
        <a:lstStyle/>
        <a:p>
          <a:endParaRPr lang="es-ES"/>
        </a:p>
      </dgm:t>
    </dgm:pt>
    <dgm:pt modelId="{3492E1A1-D1C3-4D80-89CB-2DF4B7AD5421}" type="pres">
      <dgm:prSet presAssocID="{154D8412-1942-421C-8F03-77FD93A0796B}" presName="spacer" presStyleCnt="0"/>
      <dgm:spPr/>
    </dgm:pt>
    <dgm:pt modelId="{5F175E4A-2C72-4321-B3A8-8A33CCC0AD2C}" type="pres">
      <dgm:prSet presAssocID="{D3D5F4AF-A7F7-4475-A7F5-CA86C8DACAD8}" presName="parentText" presStyleLbl="node1" presStyleIdx="1" presStyleCnt="2">
        <dgm:presLayoutVars>
          <dgm:chMax val="0"/>
          <dgm:bulletEnabled val="1"/>
        </dgm:presLayoutVars>
      </dgm:prSet>
      <dgm:spPr/>
      <dgm:t>
        <a:bodyPr/>
        <a:lstStyle/>
        <a:p>
          <a:endParaRPr lang="es-ES"/>
        </a:p>
      </dgm:t>
    </dgm:pt>
  </dgm:ptLst>
  <dgm:cxnLst>
    <dgm:cxn modelId="{34481291-398B-4181-92DB-1F8C41B8235A}" srcId="{1D672560-F318-459A-A4AF-54783CAC25A8}" destId="{D3D5F4AF-A7F7-4475-A7F5-CA86C8DACAD8}" srcOrd="1" destOrd="0" parTransId="{3371301C-02DF-4E73-B748-90B508ECD667}" sibTransId="{AEE58BA4-A26E-4B55-90CF-72B616F7B21E}"/>
    <dgm:cxn modelId="{BB21C77A-4F3C-4727-AAD9-92C27FE6F4EB}" srcId="{1D672560-F318-459A-A4AF-54783CAC25A8}" destId="{463CE9D4-D7D6-4285-B6C4-26EA872C8DAD}" srcOrd="0" destOrd="0" parTransId="{C33E64B4-ACDE-4AC7-84A6-4BE227FE238F}" sibTransId="{154D8412-1942-421C-8F03-77FD93A0796B}"/>
    <dgm:cxn modelId="{C80A2B1F-478D-45E6-BEE0-7A951BC101EB}" type="presOf" srcId="{D3D5F4AF-A7F7-4475-A7F5-CA86C8DACAD8}" destId="{5F175E4A-2C72-4321-B3A8-8A33CCC0AD2C}" srcOrd="0" destOrd="0" presId="urn:microsoft.com/office/officeart/2005/8/layout/vList2"/>
    <dgm:cxn modelId="{60C65C28-7A80-4C9D-B404-1508E81CC4D5}" type="presOf" srcId="{463CE9D4-D7D6-4285-B6C4-26EA872C8DAD}" destId="{C9776FF4-FC97-4ADC-9E30-6827BF520AC2}" srcOrd="0" destOrd="0" presId="urn:microsoft.com/office/officeart/2005/8/layout/vList2"/>
    <dgm:cxn modelId="{E99D4EEF-F704-4AC3-AB71-5BCCC3A6FDB3}" type="presOf" srcId="{1D672560-F318-459A-A4AF-54783CAC25A8}" destId="{5DDCF9B9-EDBA-4FE1-9CE4-E25F4EF64513}" srcOrd="0" destOrd="0" presId="urn:microsoft.com/office/officeart/2005/8/layout/vList2"/>
    <dgm:cxn modelId="{BFE794A4-47DF-46C0-81D2-7CA044B57C73}" type="presParOf" srcId="{5DDCF9B9-EDBA-4FE1-9CE4-E25F4EF64513}" destId="{C9776FF4-FC97-4ADC-9E30-6827BF520AC2}" srcOrd="0" destOrd="0" presId="urn:microsoft.com/office/officeart/2005/8/layout/vList2"/>
    <dgm:cxn modelId="{848B8443-B8B0-4837-8735-276A15337067}" type="presParOf" srcId="{5DDCF9B9-EDBA-4FE1-9CE4-E25F4EF64513}" destId="{3492E1A1-D1C3-4D80-89CB-2DF4B7AD5421}" srcOrd="1" destOrd="0" presId="urn:microsoft.com/office/officeart/2005/8/layout/vList2"/>
    <dgm:cxn modelId="{04870BC0-7569-43AD-A01A-15CD218D3553}" type="presParOf" srcId="{5DDCF9B9-EDBA-4FE1-9CE4-E25F4EF64513}" destId="{5F175E4A-2C72-4321-B3A8-8A33CCC0AD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E8D647-C6E9-41FB-A9C5-BA0E9FE371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5705D61-8C92-4E4E-A69C-F47CA5A32EA1}">
      <dgm:prSet/>
      <dgm:spPr>
        <a:solidFill>
          <a:schemeClr val="accent4">
            <a:lumMod val="50000"/>
          </a:schemeClr>
        </a:solidFill>
      </dgm:spPr>
      <dgm:t>
        <a:bodyPr/>
        <a:lstStyle/>
        <a:p>
          <a:pPr algn="ctr" rtl="0"/>
          <a:r>
            <a:rPr lang="es-CL" b="0" i="0" dirty="0" smtClean="0"/>
            <a:t>POR SU ATENCIÓN</a:t>
          </a:r>
          <a:endParaRPr lang="es-ES" dirty="0"/>
        </a:p>
      </dgm:t>
    </dgm:pt>
    <dgm:pt modelId="{F842CF05-58AF-4A6D-8426-6938DF9573F9}" type="parTrans" cxnId="{9B2AAD89-9872-4CA6-93FD-4EF84A47CD4C}">
      <dgm:prSet/>
      <dgm:spPr/>
      <dgm:t>
        <a:bodyPr/>
        <a:lstStyle/>
        <a:p>
          <a:pPr algn="ctr"/>
          <a:endParaRPr lang="es-ES"/>
        </a:p>
      </dgm:t>
    </dgm:pt>
    <dgm:pt modelId="{DDDADED3-CFBC-4F59-BC7C-2B9E555E1076}" type="sibTrans" cxnId="{9B2AAD89-9872-4CA6-93FD-4EF84A47CD4C}">
      <dgm:prSet/>
      <dgm:spPr/>
      <dgm:t>
        <a:bodyPr/>
        <a:lstStyle/>
        <a:p>
          <a:pPr algn="ctr"/>
          <a:endParaRPr lang="es-ES"/>
        </a:p>
      </dgm:t>
    </dgm:pt>
    <dgm:pt modelId="{AB197016-E353-4A55-8D63-11728BD7A6A4}">
      <dgm:prSet/>
      <dgm:spPr>
        <a:solidFill>
          <a:srgbClr val="C00000"/>
        </a:solidFill>
      </dgm:spPr>
      <dgm:t>
        <a:bodyPr/>
        <a:lstStyle/>
        <a:p>
          <a:pPr algn="ctr" rtl="0"/>
          <a:r>
            <a:rPr lang="es-CL" b="0" i="0" smtClean="0"/>
            <a:t>¡MUCHAS GRACIAS!</a:t>
          </a:r>
          <a:endParaRPr lang="es-ES"/>
        </a:p>
      </dgm:t>
    </dgm:pt>
    <dgm:pt modelId="{551F9F3F-3C3F-4F96-A77D-96AD43AADEF5}" type="parTrans" cxnId="{A71133B0-6CB3-4338-8CAC-5EA25157D1CB}">
      <dgm:prSet/>
      <dgm:spPr/>
      <dgm:t>
        <a:bodyPr/>
        <a:lstStyle/>
        <a:p>
          <a:pPr algn="ctr"/>
          <a:endParaRPr lang="es-ES"/>
        </a:p>
      </dgm:t>
    </dgm:pt>
    <dgm:pt modelId="{18F58A84-5499-4142-B4BF-F14F30F208EC}" type="sibTrans" cxnId="{A71133B0-6CB3-4338-8CAC-5EA25157D1CB}">
      <dgm:prSet/>
      <dgm:spPr/>
      <dgm:t>
        <a:bodyPr/>
        <a:lstStyle/>
        <a:p>
          <a:pPr algn="ctr"/>
          <a:endParaRPr lang="es-ES"/>
        </a:p>
      </dgm:t>
    </dgm:pt>
    <dgm:pt modelId="{175CDBEC-27BF-4ABC-8FFE-2007405E0FD1}" type="pres">
      <dgm:prSet presAssocID="{32E8D647-C6E9-41FB-A9C5-BA0E9FE37139}" presName="linear" presStyleCnt="0">
        <dgm:presLayoutVars>
          <dgm:animLvl val="lvl"/>
          <dgm:resizeHandles val="exact"/>
        </dgm:presLayoutVars>
      </dgm:prSet>
      <dgm:spPr/>
      <dgm:t>
        <a:bodyPr/>
        <a:lstStyle/>
        <a:p>
          <a:endParaRPr lang="es-ES"/>
        </a:p>
      </dgm:t>
    </dgm:pt>
    <dgm:pt modelId="{4B8BC1F3-D5CB-4382-B6A6-A68585375C5D}" type="pres">
      <dgm:prSet presAssocID="{D5705D61-8C92-4E4E-A69C-F47CA5A32EA1}" presName="parentText" presStyleLbl="node1" presStyleIdx="0" presStyleCnt="2">
        <dgm:presLayoutVars>
          <dgm:chMax val="0"/>
          <dgm:bulletEnabled val="1"/>
        </dgm:presLayoutVars>
      </dgm:prSet>
      <dgm:spPr/>
      <dgm:t>
        <a:bodyPr/>
        <a:lstStyle/>
        <a:p>
          <a:endParaRPr lang="es-ES"/>
        </a:p>
      </dgm:t>
    </dgm:pt>
    <dgm:pt modelId="{6D808F6A-09B0-46A7-A16E-9217C1D25F89}" type="pres">
      <dgm:prSet presAssocID="{DDDADED3-CFBC-4F59-BC7C-2B9E555E1076}" presName="spacer" presStyleCnt="0"/>
      <dgm:spPr/>
    </dgm:pt>
    <dgm:pt modelId="{3CA4A51D-5726-4115-BEB0-3F02EDB4F85B}" type="pres">
      <dgm:prSet presAssocID="{AB197016-E353-4A55-8D63-11728BD7A6A4}" presName="parentText" presStyleLbl="node1" presStyleIdx="1" presStyleCnt="2">
        <dgm:presLayoutVars>
          <dgm:chMax val="0"/>
          <dgm:bulletEnabled val="1"/>
        </dgm:presLayoutVars>
      </dgm:prSet>
      <dgm:spPr/>
      <dgm:t>
        <a:bodyPr/>
        <a:lstStyle/>
        <a:p>
          <a:endParaRPr lang="es-ES"/>
        </a:p>
      </dgm:t>
    </dgm:pt>
  </dgm:ptLst>
  <dgm:cxnLst>
    <dgm:cxn modelId="{A71133B0-6CB3-4338-8CAC-5EA25157D1CB}" srcId="{32E8D647-C6E9-41FB-A9C5-BA0E9FE37139}" destId="{AB197016-E353-4A55-8D63-11728BD7A6A4}" srcOrd="1" destOrd="0" parTransId="{551F9F3F-3C3F-4F96-A77D-96AD43AADEF5}" sibTransId="{18F58A84-5499-4142-B4BF-F14F30F208EC}"/>
    <dgm:cxn modelId="{DFB6DBA2-7614-4E8F-A0E7-23A1623E5B99}" type="presOf" srcId="{AB197016-E353-4A55-8D63-11728BD7A6A4}" destId="{3CA4A51D-5726-4115-BEB0-3F02EDB4F85B}" srcOrd="0" destOrd="0" presId="urn:microsoft.com/office/officeart/2005/8/layout/vList2"/>
    <dgm:cxn modelId="{9B2AAD89-9872-4CA6-93FD-4EF84A47CD4C}" srcId="{32E8D647-C6E9-41FB-A9C5-BA0E9FE37139}" destId="{D5705D61-8C92-4E4E-A69C-F47CA5A32EA1}" srcOrd="0" destOrd="0" parTransId="{F842CF05-58AF-4A6D-8426-6938DF9573F9}" sibTransId="{DDDADED3-CFBC-4F59-BC7C-2B9E555E1076}"/>
    <dgm:cxn modelId="{96FF93AA-D40E-4863-B799-AB51875A462E}" type="presOf" srcId="{32E8D647-C6E9-41FB-A9C5-BA0E9FE37139}" destId="{175CDBEC-27BF-4ABC-8FFE-2007405E0FD1}" srcOrd="0" destOrd="0" presId="urn:microsoft.com/office/officeart/2005/8/layout/vList2"/>
    <dgm:cxn modelId="{233CF59E-29EC-425B-88CD-A0E4E3A34148}" type="presOf" srcId="{D5705D61-8C92-4E4E-A69C-F47CA5A32EA1}" destId="{4B8BC1F3-D5CB-4382-B6A6-A68585375C5D}" srcOrd="0" destOrd="0" presId="urn:microsoft.com/office/officeart/2005/8/layout/vList2"/>
    <dgm:cxn modelId="{EF176549-F07C-4C1C-8A8C-40ABEB0C9D96}" type="presParOf" srcId="{175CDBEC-27BF-4ABC-8FFE-2007405E0FD1}" destId="{4B8BC1F3-D5CB-4382-B6A6-A68585375C5D}" srcOrd="0" destOrd="0" presId="urn:microsoft.com/office/officeart/2005/8/layout/vList2"/>
    <dgm:cxn modelId="{569E51A7-CA44-49B0-88F2-F85AE263AEB8}" type="presParOf" srcId="{175CDBEC-27BF-4ABC-8FFE-2007405E0FD1}" destId="{6D808F6A-09B0-46A7-A16E-9217C1D25F89}" srcOrd="1" destOrd="0" presId="urn:microsoft.com/office/officeart/2005/8/layout/vList2"/>
    <dgm:cxn modelId="{B050E92B-4FA1-41FC-9471-422632740BEE}" type="presParOf" srcId="{175CDBEC-27BF-4ABC-8FFE-2007405E0FD1}" destId="{3CA4A51D-5726-4115-BEB0-3F02EDB4F8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5655D-4961-4DEF-8CF4-D0155F05F7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54AA706-33A3-4413-A9C8-C2F6825280A6}">
      <dgm:prSet/>
      <dgm:spPr>
        <a:solidFill>
          <a:schemeClr val="accent3">
            <a:lumMod val="50000"/>
          </a:schemeClr>
        </a:solidFill>
      </dgm:spPr>
      <dgm:t>
        <a:bodyPr/>
        <a:lstStyle/>
        <a:p>
          <a:pPr algn="just" rtl="0"/>
          <a:r>
            <a:rPr lang="es-ES" b="0" i="0" dirty="0" smtClean="0"/>
            <a:t>A mediados del siglo XIX, el pueblo mapuche presentaba rasgos distintos a los que los cronistas describían para la primera etapa de la ocupación española.</a:t>
          </a:r>
        </a:p>
        <a:p>
          <a:pPr algn="just"/>
          <a:r>
            <a:rPr lang="es-ES" b="0" i="0" dirty="0" smtClean="0"/>
            <a:t>La penetración del Estado en la zona de la Araucanía significó un cambio en las formas de vida de la sociedad mapuche.</a:t>
          </a:r>
        </a:p>
        <a:p>
          <a:pPr algn="just" rtl="0"/>
          <a:endParaRPr lang="es-ES" dirty="0"/>
        </a:p>
      </dgm:t>
    </dgm:pt>
    <dgm:pt modelId="{808CCAB6-2811-4BC6-8F3D-FF4D13653209}" type="parTrans" cxnId="{86F809E6-FFCE-4AD7-B641-92DFA1ABC3D1}">
      <dgm:prSet/>
      <dgm:spPr/>
      <dgm:t>
        <a:bodyPr/>
        <a:lstStyle/>
        <a:p>
          <a:endParaRPr lang="es-ES"/>
        </a:p>
      </dgm:t>
    </dgm:pt>
    <dgm:pt modelId="{172099B8-FE7F-4C5A-9C2F-0183A4E8BD59}" type="sibTrans" cxnId="{86F809E6-FFCE-4AD7-B641-92DFA1ABC3D1}">
      <dgm:prSet/>
      <dgm:spPr/>
      <dgm:t>
        <a:bodyPr/>
        <a:lstStyle/>
        <a:p>
          <a:endParaRPr lang="es-ES"/>
        </a:p>
      </dgm:t>
    </dgm:pt>
    <dgm:pt modelId="{B6DAB392-CDF3-40B9-907D-A594D314E8D6}" type="pres">
      <dgm:prSet presAssocID="{9865655D-4961-4DEF-8CF4-D0155F05F7E9}" presName="linear" presStyleCnt="0">
        <dgm:presLayoutVars>
          <dgm:animLvl val="lvl"/>
          <dgm:resizeHandles val="exact"/>
        </dgm:presLayoutVars>
      </dgm:prSet>
      <dgm:spPr/>
      <dgm:t>
        <a:bodyPr/>
        <a:lstStyle/>
        <a:p>
          <a:endParaRPr lang="es-ES"/>
        </a:p>
      </dgm:t>
    </dgm:pt>
    <dgm:pt modelId="{2C59BF24-56F6-4ACC-876A-EF5D5C0B9705}" type="pres">
      <dgm:prSet presAssocID="{754AA706-33A3-4413-A9C8-C2F6825280A6}" presName="parentText" presStyleLbl="node1" presStyleIdx="0" presStyleCnt="1" custLinFactNeighborX="1" custLinFactNeighborY="-8767">
        <dgm:presLayoutVars>
          <dgm:chMax val="0"/>
          <dgm:bulletEnabled val="1"/>
        </dgm:presLayoutVars>
      </dgm:prSet>
      <dgm:spPr/>
      <dgm:t>
        <a:bodyPr/>
        <a:lstStyle/>
        <a:p>
          <a:endParaRPr lang="es-ES"/>
        </a:p>
      </dgm:t>
    </dgm:pt>
  </dgm:ptLst>
  <dgm:cxnLst>
    <dgm:cxn modelId="{86F809E6-FFCE-4AD7-B641-92DFA1ABC3D1}" srcId="{9865655D-4961-4DEF-8CF4-D0155F05F7E9}" destId="{754AA706-33A3-4413-A9C8-C2F6825280A6}" srcOrd="0" destOrd="0" parTransId="{808CCAB6-2811-4BC6-8F3D-FF4D13653209}" sibTransId="{172099B8-FE7F-4C5A-9C2F-0183A4E8BD59}"/>
    <dgm:cxn modelId="{1B6C0639-28A7-49FA-B880-B3E4F0D3B6C1}" type="presOf" srcId="{754AA706-33A3-4413-A9C8-C2F6825280A6}" destId="{2C59BF24-56F6-4ACC-876A-EF5D5C0B9705}" srcOrd="0" destOrd="0" presId="urn:microsoft.com/office/officeart/2005/8/layout/vList2"/>
    <dgm:cxn modelId="{BEF51025-FCFD-4311-86AB-7BE5B4A0AEFC}" type="presOf" srcId="{9865655D-4961-4DEF-8CF4-D0155F05F7E9}" destId="{B6DAB392-CDF3-40B9-907D-A594D314E8D6}" srcOrd="0" destOrd="0" presId="urn:microsoft.com/office/officeart/2005/8/layout/vList2"/>
    <dgm:cxn modelId="{D7C6F881-42E5-4ADA-9345-6061BE08F02F}" type="presParOf" srcId="{B6DAB392-CDF3-40B9-907D-A594D314E8D6}" destId="{2C59BF24-56F6-4ACC-876A-EF5D5C0B97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12D46-B5DD-4789-B809-A8EF4E5617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7527C28-DFF0-4D7D-B512-DFDF8B17DBAC}">
      <dgm:prSet/>
      <dgm:spPr>
        <a:solidFill>
          <a:srgbClr val="C00000"/>
        </a:solidFill>
      </dgm:spPr>
      <dgm:t>
        <a:bodyPr/>
        <a:lstStyle/>
        <a:p>
          <a:pPr algn="just" rtl="0"/>
          <a:r>
            <a:rPr lang="es-ES" b="0" i="0" dirty="0" smtClean="0"/>
            <a:t>De organizaciones con estructura tribal, dedicadas a la caza y recolección, se transformaron en grupos que desarrollaron la agricultura, la ganadería y un intercambio comercial con las comunidades vecinas, incluso al otro lado de la cordillera de Los Andes.</a:t>
          </a:r>
          <a:endParaRPr lang="es-ES" dirty="0"/>
        </a:p>
      </dgm:t>
    </dgm:pt>
    <dgm:pt modelId="{AE2C597A-3CC9-4EE9-91A5-71E57F114D09}" type="parTrans" cxnId="{C969BADB-006E-4BBE-AE24-6FA47399A81C}">
      <dgm:prSet/>
      <dgm:spPr/>
      <dgm:t>
        <a:bodyPr/>
        <a:lstStyle/>
        <a:p>
          <a:endParaRPr lang="es-ES"/>
        </a:p>
      </dgm:t>
    </dgm:pt>
    <dgm:pt modelId="{2D9DEDCB-113D-44D3-990F-285F22BCE3B8}" type="sibTrans" cxnId="{C969BADB-006E-4BBE-AE24-6FA47399A81C}">
      <dgm:prSet/>
      <dgm:spPr/>
      <dgm:t>
        <a:bodyPr/>
        <a:lstStyle/>
        <a:p>
          <a:endParaRPr lang="es-ES"/>
        </a:p>
      </dgm:t>
    </dgm:pt>
    <dgm:pt modelId="{F62C8393-B600-4E50-B8BF-F9CCA8D90A84}" type="pres">
      <dgm:prSet presAssocID="{23312D46-B5DD-4789-B809-A8EF4E561788}" presName="linear" presStyleCnt="0">
        <dgm:presLayoutVars>
          <dgm:animLvl val="lvl"/>
          <dgm:resizeHandles val="exact"/>
        </dgm:presLayoutVars>
      </dgm:prSet>
      <dgm:spPr/>
      <dgm:t>
        <a:bodyPr/>
        <a:lstStyle/>
        <a:p>
          <a:endParaRPr lang="es-ES"/>
        </a:p>
      </dgm:t>
    </dgm:pt>
    <dgm:pt modelId="{98B8B810-AA0C-405B-B611-4D0DD831974A}" type="pres">
      <dgm:prSet presAssocID="{07527C28-DFF0-4D7D-B512-DFDF8B17DBAC}" presName="parentText" presStyleLbl="node1" presStyleIdx="0" presStyleCnt="1" custLinFactNeighborX="-780" custLinFactNeighborY="5098">
        <dgm:presLayoutVars>
          <dgm:chMax val="0"/>
          <dgm:bulletEnabled val="1"/>
        </dgm:presLayoutVars>
      </dgm:prSet>
      <dgm:spPr/>
      <dgm:t>
        <a:bodyPr/>
        <a:lstStyle/>
        <a:p>
          <a:endParaRPr lang="es-ES"/>
        </a:p>
      </dgm:t>
    </dgm:pt>
  </dgm:ptLst>
  <dgm:cxnLst>
    <dgm:cxn modelId="{C2EF186B-BCD8-449E-B915-1C0DC8A5D989}" type="presOf" srcId="{07527C28-DFF0-4D7D-B512-DFDF8B17DBAC}" destId="{98B8B810-AA0C-405B-B611-4D0DD831974A}" srcOrd="0" destOrd="0" presId="urn:microsoft.com/office/officeart/2005/8/layout/vList2"/>
    <dgm:cxn modelId="{C969BADB-006E-4BBE-AE24-6FA47399A81C}" srcId="{23312D46-B5DD-4789-B809-A8EF4E561788}" destId="{07527C28-DFF0-4D7D-B512-DFDF8B17DBAC}" srcOrd="0" destOrd="0" parTransId="{AE2C597A-3CC9-4EE9-91A5-71E57F114D09}" sibTransId="{2D9DEDCB-113D-44D3-990F-285F22BCE3B8}"/>
    <dgm:cxn modelId="{A6153B80-CF40-4C2B-9C59-4C9AF24FBB6F}" type="presOf" srcId="{23312D46-B5DD-4789-B809-A8EF4E561788}" destId="{F62C8393-B600-4E50-B8BF-F9CCA8D90A84}" srcOrd="0" destOrd="0" presId="urn:microsoft.com/office/officeart/2005/8/layout/vList2"/>
    <dgm:cxn modelId="{4F63348F-DF6F-4370-9E6C-F3218C446831}" type="presParOf" srcId="{F62C8393-B600-4E50-B8BF-F9CCA8D90A84}" destId="{98B8B810-AA0C-405B-B611-4D0DD831974A}" srcOrd="0" destOrd="0" presId="urn:microsoft.com/office/officeart/2005/8/layout/vList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4C03E8-61C1-47EE-9DC6-576910B7FA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289731D-60F9-4454-8CED-6608E601888B}">
      <dgm:prSet/>
      <dgm:spPr>
        <a:solidFill>
          <a:schemeClr val="bg2">
            <a:lumMod val="50000"/>
          </a:schemeClr>
        </a:solidFill>
      </dgm:spPr>
      <dgm:t>
        <a:bodyPr/>
        <a:lstStyle/>
        <a:p>
          <a:pPr algn="just" rtl="0"/>
          <a:r>
            <a:rPr lang="es-ES" dirty="0" smtClean="0"/>
            <a:t>Como consecuencia de la concentración de tierras y ganado se modificaron las relaciones de poder en desmedro de los guerreros o </a:t>
          </a:r>
          <a:r>
            <a:rPr lang="es-ES" dirty="0" err="1" smtClean="0"/>
            <a:t>Conas</a:t>
          </a:r>
          <a:r>
            <a:rPr lang="es-ES" dirty="0" smtClean="0"/>
            <a:t> subordinados a los loncos más influyentes.</a:t>
          </a:r>
        </a:p>
        <a:p>
          <a:pPr algn="just"/>
          <a:r>
            <a:rPr lang="es-ES" dirty="0" smtClean="0"/>
            <a:t>La formación de alianzas, por otra parte, favoreció la unificación de amplios territorios bajo el control de unos pocos jefes mapuches.</a:t>
          </a:r>
          <a:endParaRPr lang="es-ES" dirty="0"/>
        </a:p>
      </dgm:t>
    </dgm:pt>
    <dgm:pt modelId="{738DE790-6D06-4FB8-838F-758D13490B34}" type="parTrans" cxnId="{B61183FC-0C03-4647-AB34-75EEEFDF2476}">
      <dgm:prSet/>
      <dgm:spPr/>
      <dgm:t>
        <a:bodyPr/>
        <a:lstStyle/>
        <a:p>
          <a:pPr algn="just"/>
          <a:endParaRPr lang="es-ES"/>
        </a:p>
      </dgm:t>
    </dgm:pt>
    <dgm:pt modelId="{F5738C6A-D04B-4CC1-9801-3AB2A5494D96}" type="sibTrans" cxnId="{B61183FC-0C03-4647-AB34-75EEEFDF2476}">
      <dgm:prSet/>
      <dgm:spPr/>
      <dgm:t>
        <a:bodyPr/>
        <a:lstStyle/>
        <a:p>
          <a:pPr algn="just"/>
          <a:endParaRPr lang="es-ES"/>
        </a:p>
      </dgm:t>
    </dgm:pt>
    <dgm:pt modelId="{7197FA74-C984-4806-9777-ADC368C69264}" type="pres">
      <dgm:prSet presAssocID="{454C03E8-61C1-47EE-9DC6-576910B7FA10}" presName="linear" presStyleCnt="0">
        <dgm:presLayoutVars>
          <dgm:animLvl val="lvl"/>
          <dgm:resizeHandles val="exact"/>
        </dgm:presLayoutVars>
      </dgm:prSet>
      <dgm:spPr/>
      <dgm:t>
        <a:bodyPr/>
        <a:lstStyle/>
        <a:p>
          <a:endParaRPr lang="es-ES"/>
        </a:p>
      </dgm:t>
    </dgm:pt>
    <dgm:pt modelId="{F62A0C68-5ACB-464E-810A-6FD04BE9A268}" type="pres">
      <dgm:prSet presAssocID="{4289731D-60F9-4454-8CED-6608E601888B}" presName="parentText" presStyleLbl="node1" presStyleIdx="0" presStyleCnt="1" custScaleY="116563" custLinFactNeighborX="1856" custLinFactNeighborY="-11190">
        <dgm:presLayoutVars>
          <dgm:chMax val="0"/>
          <dgm:bulletEnabled val="1"/>
        </dgm:presLayoutVars>
      </dgm:prSet>
      <dgm:spPr/>
      <dgm:t>
        <a:bodyPr/>
        <a:lstStyle/>
        <a:p>
          <a:endParaRPr lang="es-ES"/>
        </a:p>
      </dgm:t>
    </dgm:pt>
  </dgm:ptLst>
  <dgm:cxnLst>
    <dgm:cxn modelId="{E28FFF0A-8FB5-4628-8FC0-D0D3FF074D66}" type="presOf" srcId="{454C03E8-61C1-47EE-9DC6-576910B7FA10}" destId="{7197FA74-C984-4806-9777-ADC368C69264}" srcOrd="0" destOrd="0" presId="urn:microsoft.com/office/officeart/2005/8/layout/vList2"/>
    <dgm:cxn modelId="{2E44C259-7095-4DAE-960D-FBDAC93BF743}" type="presOf" srcId="{4289731D-60F9-4454-8CED-6608E601888B}" destId="{F62A0C68-5ACB-464E-810A-6FD04BE9A268}" srcOrd="0" destOrd="0" presId="urn:microsoft.com/office/officeart/2005/8/layout/vList2"/>
    <dgm:cxn modelId="{B61183FC-0C03-4647-AB34-75EEEFDF2476}" srcId="{454C03E8-61C1-47EE-9DC6-576910B7FA10}" destId="{4289731D-60F9-4454-8CED-6608E601888B}" srcOrd="0" destOrd="0" parTransId="{738DE790-6D06-4FB8-838F-758D13490B34}" sibTransId="{F5738C6A-D04B-4CC1-9801-3AB2A5494D96}"/>
    <dgm:cxn modelId="{0E84806E-4077-4F7D-B74E-DA1C6F07B52D}" type="presParOf" srcId="{7197FA74-C984-4806-9777-ADC368C69264}" destId="{F62A0C68-5ACB-464E-810A-6FD04BE9A2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C79AF6-1BCA-4D00-8EC5-BCF2CFD2EA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2F6C9AB-2626-421A-959D-B9E4D3BD715D}">
      <dgm:prSet/>
      <dgm:spPr>
        <a:solidFill>
          <a:schemeClr val="accent2">
            <a:lumMod val="50000"/>
          </a:schemeClr>
        </a:solidFill>
      </dgm:spPr>
      <dgm:t>
        <a:bodyPr/>
        <a:lstStyle/>
        <a:p>
          <a:pPr algn="just" rtl="0"/>
          <a:r>
            <a:rPr lang="es-ES" b="0" i="0" dirty="0" smtClean="0"/>
            <a:t>Estas modificaciones de la sociedad mapuche se enmarcaron en un contexto de relativa autonomía territorial que resultó, por un lado, de los años de resistencia militar a la ocupación española (y que fijó la frontera en el río Bíobio) y, por otro, de las políticas de intervención ocupadas para neutralizar el conflicto, como por ejemplo, los parlamentos que continuaron incluso en el período posterior al proceso de independencia.</a:t>
          </a:r>
          <a:endParaRPr lang="es-ES" dirty="0"/>
        </a:p>
      </dgm:t>
    </dgm:pt>
    <dgm:pt modelId="{E60A5B9F-DA3E-4D94-9212-3462C5D39E8D}" type="parTrans" cxnId="{1F345564-6451-4C10-880E-8A0277998D9B}">
      <dgm:prSet/>
      <dgm:spPr/>
      <dgm:t>
        <a:bodyPr/>
        <a:lstStyle/>
        <a:p>
          <a:pPr algn="just"/>
          <a:endParaRPr lang="es-ES"/>
        </a:p>
      </dgm:t>
    </dgm:pt>
    <dgm:pt modelId="{1596CEE5-0DA1-4A72-961D-B82977065435}" type="sibTrans" cxnId="{1F345564-6451-4C10-880E-8A0277998D9B}">
      <dgm:prSet/>
      <dgm:spPr/>
      <dgm:t>
        <a:bodyPr/>
        <a:lstStyle/>
        <a:p>
          <a:pPr algn="just"/>
          <a:endParaRPr lang="es-ES"/>
        </a:p>
      </dgm:t>
    </dgm:pt>
    <dgm:pt modelId="{68225F8D-34ED-43FB-8B2B-687EA74B1141}" type="pres">
      <dgm:prSet presAssocID="{64C79AF6-1BCA-4D00-8EC5-BCF2CFD2EA1E}" presName="linear" presStyleCnt="0">
        <dgm:presLayoutVars>
          <dgm:animLvl val="lvl"/>
          <dgm:resizeHandles val="exact"/>
        </dgm:presLayoutVars>
      </dgm:prSet>
      <dgm:spPr/>
      <dgm:t>
        <a:bodyPr/>
        <a:lstStyle/>
        <a:p>
          <a:endParaRPr lang="es-ES"/>
        </a:p>
      </dgm:t>
    </dgm:pt>
    <dgm:pt modelId="{7D0208FC-C3B1-4F3A-8583-EB5285557007}" type="pres">
      <dgm:prSet presAssocID="{82F6C9AB-2626-421A-959D-B9E4D3BD715D}" presName="parentText" presStyleLbl="node1" presStyleIdx="0" presStyleCnt="1">
        <dgm:presLayoutVars>
          <dgm:chMax val="0"/>
          <dgm:bulletEnabled val="1"/>
        </dgm:presLayoutVars>
      </dgm:prSet>
      <dgm:spPr/>
      <dgm:t>
        <a:bodyPr/>
        <a:lstStyle/>
        <a:p>
          <a:endParaRPr lang="es-ES"/>
        </a:p>
      </dgm:t>
    </dgm:pt>
  </dgm:ptLst>
  <dgm:cxnLst>
    <dgm:cxn modelId="{1F345564-6451-4C10-880E-8A0277998D9B}" srcId="{64C79AF6-1BCA-4D00-8EC5-BCF2CFD2EA1E}" destId="{82F6C9AB-2626-421A-959D-B9E4D3BD715D}" srcOrd="0" destOrd="0" parTransId="{E60A5B9F-DA3E-4D94-9212-3462C5D39E8D}" sibTransId="{1596CEE5-0DA1-4A72-961D-B82977065435}"/>
    <dgm:cxn modelId="{CD41451B-7EC1-4A06-B092-2EC0A4859C56}" type="presOf" srcId="{82F6C9AB-2626-421A-959D-B9E4D3BD715D}" destId="{7D0208FC-C3B1-4F3A-8583-EB5285557007}" srcOrd="0" destOrd="0" presId="urn:microsoft.com/office/officeart/2005/8/layout/vList2"/>
    <dgm:cxn modelId="{6A670D74-2BAC-454C-AB9E-42AE661CBDAC}" type="presOf" srcId="{64C79AF6-1BCA-4D00-8EC5-BCF2CFD2EA1E}" destId="{68225F8D-34ED-43FB-8B2B-687EA74B1141}" srcOrd="0" destOrd="0" presId="urn:microsoft.com/office/officeart/2005/8/layout/vList2"/>
    <dgm:cxn modelId="{45B769C8-8893-479F-8CD2-3D74DC9E632C}" type="presParOf" srcId="{68225F8D-34ED-43FB-8B2B-687EA74B1141}" destId="{7D0208FC-C3B1-4F3A-8583-EB5285557007}"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7CEE46-ABDF-4E46-9DBB-6C8FBCF2F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8804B51-4569-4D56-A650-8A6E4D8AC324}">
      <dgm:prSet/>
      <dgm:spPr>
        <a:solidFill>
          <a:schemeClr val="accent1">
            <a:lumMod val="50000"/>
          </a:schemeClr>
        </a:solidFill>
      </dgm:spPr>
      <dgm:t>
        <a:bodyPr/>
        <a:lstStyle/>
        <a:p>
          <a:pPr rtl="0"/>
          <a:r>
            <a:rPr lang="es-ES" b="0" i="0" dirty="0" smtClean="0"/>
            <a:t>Esta situación cambió de manera radical con el inicio de la política de expansión territorial del Estado chileno, a partir de la segunda mitad del siglo XIX.</a:t>
          </a:r>
          <a:endParaRPr lang="es-ES" dirty="0"/>
        </a:p>
      </dgm:t>
    </dgm:pt>
    <dgm:pt modelId="{3A517999-F576-40C0-AACB-CDBA3EBABEFC}" type="parTrans" cxnId="{C9828B20-5934-4F35-B654-B864F578B66A}">
      <dgm:prSet/>
      <dgm:spPr/>
      <dgm:t>
        <a:bodyPr/>
        <a:lstStyle/>
        <a:p>
          <a:endParaRPr lang="es-ES"/>
        </a:p>
      </dgm:t>
    </dgm:pt>
    <dgm:pt modelId="{5C5ABC57-6C14-40A0-A3EC-22C0FD5FCBBE}" type="sibTrans" cxnId="{C9828B20-5934-4F35-B654-B864F578B66A}">
      <dgm:prSet/>
      <dgm:spPr/>
      <dgm:t>
        <a:bodyPr/>
        <a:lstStyle/>
        <a:p>
          <a:endParaRPr lang="es-ES"/>
        </a:p>
      </dgm:t>
    </dgm:pt>
    <dgm:pt modelId="{C050AE3A-8025-41B1-9957-78CA965D63BF}">
      <dgm:prSet/>
      <dgm:spPr>
        <a:solidFill>
          <a:schemeClr val="accent3">
            <a:lumMod val="50000"/>
          </a:schemeClr>
        </a:solidFill>
      </dgm:spPr>
      <dgm:t>
        <a:bodyPr/>
        <a:lstStyle/>
        <a:p>
          <a:pPr rtl="0"/>
          <a:r>
            <a:rPr lang="es-ES" b="0" i="0" dirty="0" smtClean="0"/>
            <a:t>La necesidad de incorporar suelos fértiles de la zona sur para la actividad agrícola, en especial, para abastecer la creciente demanda de trigo, fue la principal causa de este giro en las relaciones entre mapuches y chilenos.</a:t>
          </a:r>
          <a:endParaRPr lang="es-ES" dirty="0"/>
        </a:p>
      </dgm:t>
    </dgm:pt>
    <dgm:pt modelId="{BBF130C0-AAFA-458F-A872-081FF1711CFC}" type="parTrans" cxnId="{ACBC9E26-9754-41EC-AA90-7F3C2D4CE658}">
      <dgm:prSet/>
      <dgm:spPr/>
      <dgm:t>
        <a:bodyPr/>
        <a:lstStyle/>
        <a:p>
          <a:endParaRPr lang="es-ES"/>
        </a:p>
      </dgm:t>
    </dgm:pt>
    <dgm:pt modelId="{30681013-B3CE-4DDD-974A-25AE742C5898}" type="sibTrans" cxnId="{ACBC9E26-9754-41EC-AA90-7F3C2D4CE658}">
      <dgm:prSet/>
      <dgm:spPr/>
      <dgm:t>
        <a:bodyPr/>
        <a:lstStyle/>
        <a:p>
          <a:endParaRPr lang="es-ES"/>
        </a:p>
      </dgm:t>
    </dgm:pt>
    <dgm:pt modelId="{936C7C66-2985-4849-A3C8-9F572B4B33E0}">
      <dgm:prSet/>
      <dgm:spPr>
        <a:solidFill>
          <a:schemeClr val="accent1">
            <a:lumMod val="50000"/>
          </a:schemeClr>
        </a:solidFill>
      </dgm:spPr>
      <dgm:t>
        <a:bodyPr/>
        <a:lstStyle/>
        <a:p>
          <a:pPr rtl="0"/>
          <a:r>
            <a:rPr lang="es-ES" b="0" i="0" dirty="0" smtClean="0"/>
            <a:t>Además, para poder insertarse en el mercado mundial, el Estado chileno debía tener todo su territorio en dominio y control.</a:t>
          </a:r>
          <a:endParaRPr lang="es-ES" dirty="0"/>
        </a:p>
      </dgm:t>
    </dgm:pt>
    <dgm:pt modelId="{F6D6A5F3-84FE-42DF-BC2B-714DCCAD5069}" type="parTrans" cxnId="{3E7171B2-2929-4DD4-B9A0-AC7FA0B2EE85}">
      <dgm:prSet/>
      <dgm:spPr/>
      <dgm:t>
        <a:bodyPr/>
        <a:lstStyle/>
        <a:p>
          <a:endParaRPr lang="es-ES"/>
        </a:p>
      </dgm:t>
    </dgm:pt>
    <dgm:pt modelId="{9B8916AD-DF43-4D77-815C-19CB2BDE764A}" type="sibTrans" cxnId="{3E7171B2-2929-4DD4-B9A0-AC7FA0B2EE85}">
      <dgm:prSet/>
      <dgm:spPr/>
      <dgm:t>
        <a:bodyPr/>
        <a:lstStyle/>
        <a:p>
          <a:endParaRPr lang="es-ES"/>
        </a:p>
      </dgm:t>
    </dgm:pt>
    <dgm:pt modelId="{A0E9E98C-3D7C-4D3B-A124-9D4AF210D350}">
      <dgm:prSet/>
      <dgm:spPr>
        <a:solidFill>
          <a:schemeClr val="accent3">
            <a:lumMod val="50000"/>
          </a:schemeClr>
        </a:solidFill>
      </dgm:spPr>
      <dgm:t>
        <a:bodyPr/>
        <a:lstStyle/>
        <a:p>
          <a:pPr rtl="0"/>
          <a:r>
            <a:rPr lang="es-ES" b="0" i="0" dirty="0" smtClean="0"/>
            <a:t>Debía otorgar garantías a las naciones con las cuales se iba a comercializar.</a:t>
          </a:r>
          <a:endParaRPr lang="es-ES" dirty="0"/>
        </a:p>
      </dgm:t>
    </dgm:pt>
    <dgm:pt modelId="{227D8098-9A93-4D0F-8AE7-417D9C73AE72}" type="parTrans" cxnId="{071C6FA6-3039-498B-AA92-BD781D02D038}">
      <dgm:prSet/>
      <dgm:spPr/>
      <dgm:t>
        <a:bodyPr/>
        <a:lstStyle/>
        <a:p>
          <a:endParaRPr lang="es-ES"/>
        </a:p>
      </dgm:t>
    </dgm:pt>
    <dgm:pt modelId="{D1606B93-94C4-432B-86EA-413323340877}" type="sibTrans" cxnId="{071C6FA6-3039-498B-AA92-BD781D02D038}">
      <dgm:prSet/>
      <dgm:spPr/>
      <dgm:t>
        <a:bodyPr/>
        <a:lstStyle/>
        <a:p>
          <a:endParaRPr lang="es-ES"/>
        </a:p>
      </dgm:t>
    </dgm:pt>
    <dgm:pt modelId="{C98A16D3-3983-4DAF-AF58-69FEE1FDCFDF}" type="pres">
      <dgm:prSet presAssocID="{877CEE46-ABDF-4E46-9DBB-6C8FBCF2F1B7}" presName="linear" presStyleCnt="0">
        <dgm:presLayoutVars>
          <dgm:animLvl val="lvl"/>
          <dgm:resizeHandles val="exact"/>
        </dgm:presLayoutVars>
      </dgm:prSet>
      <dgm:spPr/>
      <dgm:t>
        <a:bodyPr/>
        <a:lstStyle/>
        <a:p>
          <a:endParaRPr lang="es-ES"/>
        </a:p>
      </dgm:t>
    </dgm:pt>
    <dgm:pt modelId="{3513F6DC-83E1-4CE5-8573-C7B34212EB7A}" type="pres">
      <dgm:prSet presAssocID="{A8804B51-4569-4D56-A650-8A6E4D8AC324}" presName="parentText" presStyleLbl="node1" presStyleIdx="0" presStyleCnt="4">
        <dgm:presLayoutVars>
          <dgm:chMax val="0"/>
          <dgm:bulletEnabled val="1"/>
        </dgm:presLayoutVars>
      </dgm:prSet>
      <dgm:spPr/>
      <dgm:t>
        <a:bodyPr/>
        <a:lstStyle/>
        <a:p>
          <a:endParaRPr lang="es-ES"/>
        </a:p>
      </dgm:t>
    </dgm:pt>
    <dgm:pt modelId="{736544BE-022A-4593-AC9E-19B214498C57}" type="pres">
      <dgm:prSet presAssocID="{5C5ABC57-6C14-40A0-A3EC-22C0FD5FCBBE}" presName="spacer" presStyleCnt="0"/>
      <dgm:spPr/>
    </dgm:pt>
    <dgm:pt modelId="{AA1F5565-6FD2-4419-BF3A-E05ECF921B2F}" type="pres">
      <dgm:prSet presAssocID="{C050AE3A-8025-41B1-9957-78CA965D63BF}" presName="parentText" presStyleLbl="node1" presStyleIdx="1" presStyleCnt="4">
        <dgm:presLayoutVars>
          <dgm:chMax val="0"/>
          <dgm:bulletEnabled val="1"/>
        </dgm:presLayoutVars>
      </dgm:prSet>
      <dgm:spPr/>
      <dgm:t>
        <a:bodyPr/>
        <a:lstStyle/>
        <a:p>
          <a:endParaRPr lang="es-ES"/>
        </a:p>
      </dgm:t>
    </dgm:pt>
    <dgm:pt modelId="{4F6B7944-AF23-4162-A886-DDC839B33EEE}" type="pres">
      <dgm:prSet presAssocID="{30681013-B3CE-4DDD-974A-25AE742C5898}" presName="spacer" presStyleCnt="0"/>
      <dgm:spPr/>
    </dgm:pt>
    <dgm:pt modelId="{FF3FCD13-2732-461E-ADE9-54E66995FCF0}" type="pres">
      <dgm:prSet presAssocID="{936C7C66-2985-4849-A3C8-9F572B4B33E0}" presName="parentText" presStyleLbl="node1" presStyleIdx="2" presStyleCnt="4">
        <dgm:presLayoutVars>
          <dgm:chMax val="0"/>
          <dgm:bulletEnabled val="1"/>
        </dgm:presLayoutVars>
      </dgm:prSet>
      <dgm:spPr/>
      <dgm:t>
        <a:bodyPr/>
        <a:lstStyle/>
        <a:p>
          <a:endParaRPr lang="es-ES"/>
        </a:p>
      </dgm:t>
    </dgm:pt>
    <dgm:pt modelId="{E341366F-8687-4BDB-8BC2-CF32DC961F6A}" type="pres">
      <dgm:prSet presAssocID="{9B8916AD-DF43-4D77-815C-19CB2BDE764A}" presName="spacer" presStyleCnt="0"/>
      <dgm:spPr/>
    </dgm:pt>
    <dgm:pt modelId="{41C79DDE-1B65-42AC-861C-72F33DEBAF6D}" type="pres">
      <dgm:prSet presAssocID="{A0E9E98C-3D7C-4D3B-A124-9D4AF210D350}" presName="parentText" presStyleLbl="node1" presStyleIdx="3" presStyleCnt="4">
        <dgm:presLayoutVars>
          <dgm:chMax val="0"/>
          <dgm:bulletEnabled val="1"/>
        </dgm:presLayoutVars>
      </dgm:prSet>
      <dgm:spPr/>
      <dgm:t>
        <a:bodyPr/>
        <a:lstStyle/>
        <a:p>
          <a:endParaRPr lang="es-ES"/>
        </a:p>
      </dgm:t>
    </dgm:pt>
  </dgm:ptLst>
  <dgm:cxnLst>
    <dgm:cxn modelId="{49BA0F72-EA00-4C89-B583-3265FC2343CC}" type="presOf" srcId="{936C7C66-2985-4849-A3C8-9F572B4B33E0}" destId="{FF3FCD13-2732-461E-ADE9-54E66995FCF0}" srcOrd="0" destOrd="0" presId="urn:microsoft.com/office/officeart/2005/8/layout/vList2"/>
    <dgm:cxn modelId="{491DAFB6-506E-4742-B75D-11B9B18030CF}" type="presOf" srcId="{877CEE46-ABDF-4E46-9DBB-6C8FBCF2F1B7}" destId="{C98A16D3-3983-4DAF-AF58-69FEE1FDCFDF}" srcOrd="0" destOrd="0" presId="urn:microsoft.com/office/officeart/2005/8/layout/vList2"/>
    <dgm:cxn modelId="{071C6FA6-3039-498B-AA92-BD781D02D038}" srcId="{877CEE46-ABDF-4E46-9DBB-6C8FBCF2F1B7}" destId="{A0E9E98C-3D7C-4D3B-A124-9D4AF210D350}" srcOrd="3" destOrd="0" parTransId="{227D8098-9A93-4D0F-8AE7-417D9C73AE72}" sibTransId="{D1606B93-94C4-432B-86EA-413323340877}"/>
    <dgm:cxn modelId="{21A9F35B-9886-440B-92FF-CAE15ACA9475}" type="presOf" srcId="{A8804B51-4569-4D56-A650-8A6E4D8AC324}" destId="{3513F6DC-83E1-4CE5-8573-C7B34212EB7A}" srcOrd="0" destOrd="0" presId="urn:microsoft.com/office/officeart/2005/8/layout/vList2"/>
    <dgm:cxn modelId="{600D4A02-7FA2-4DB2-81DC-DADAD49E9878}" type="presOf" srcId="{A0E9E98C-3D7C-4D3B-A124-9D4AF210D350}" destId="{41C79DDE-1B65-42AC-861C-72F33DEBAF6D}" srcOrd="0" destOrd="0" presId="urn:microsoft.com/office/officeart/2005/8/layout/vList2"/>
    <dgm:cxn modelId="{ACBC9E26-9754-41EC-AA90-7F3C2D4CE658}" srcId="{877CEE46-ABDF-4E46-9DBB-6C8FBCF2F1B7}" destId="{C050AE3A-8025-41B1-9957-78CA965D63BF}" srcOrd="1" destOrd="0" parTransId="{BBF130C0-AAFA-458F-A872-081FF1711CFC}" sibTransId="{30681013-B3CE-4DDD-974A-25AE742C5898}"/>
    <dgm:cxn modelId="{D76F44DB-FCF1-4C78-8375-797F51F8D6E1}" type="presOf" srcId="{C050AE3A-8025-41B1-9957-78CA965D63BF}" destId="{AA1F5565-6FD2-4419-BF3A-E05ECF921B2F}" srcOrd="0" destOrd="0" presId="urn:microsoft.com/office/officeart/2005/8/layout/vList2"/>
    <dgm:cxn modelId="{3E7171B2-2929-4DD4-B9A0-AC7FA0B2EE85}" srcId="{877CEE46-ABDF-4E46-9DBB-6C8FBCF2F1B7}" destId="{936C7C66-2985-4849-A3C8-9F572B4B33E0}" srcOrd="2" destOrd="0" parTransId="{F6D6A5F3-84FE-42DF-BC2B-714DCCAD5069}" sibTransId="{9B8916AD-DF43-4D77-815C-19CB2BDE764A}"/>
    <dgm:cxn modelId="{C9828B20-5934-4F35-B654-B864F578B66A}" srcId="{877CEE46-ABDF-4E46-9DBB-6C8FBCF2F1B7}" destId="{A8804B51-4569-4D56-A650-8A6E4D8AC324}" srcOrd="0" destOrd="0" parTransId="{3A517999-F576-40C0-AACB-CDBA3EBABEFC}" sibTransId="{5C5ABC57-6C14-40A0-A3EC-22C0FD5FCBBE}"/>
    <dgm:cxn modelId="{84A23252-0C04-4DD1-8C1E-A93675DB8EB8}" type="presParOf" srcId="{C98A16D3-3983-4DAF-AF58-69FEE1FDCFDF}" destId="{3513F6DC-83E1-4CE5-8573-C7B34212EB7A}" srcOrd="0" destOrd="0" presId="urn:microsoft.com/office/officeart/2005/8/layout/vList2"/>
    <dgm:cxn modelId="{4D03FD61-4108-4E84-AA99-4097F1012791}" type="presParOf" srcId="{C98A16D3-3983-4DAF-AF58-69FEE1FDCFDF}" destId="{736544BE-022A-4593-AC9E-19B214498C57}" srcOrd="1" destOrd="0" presId="urn:microsoft.com/office/officeart/2005/8/layout/vList2"/>
    <dgm:cxn modelId="{3343648E-62D5-4B25-83E2-6034A6D2968D}" type="presParOf" srcId="{C98A16D3-3983-4DAF-AF58-69FEE1FDCFDF}" destId="{AA1F5565-6FD2-4419-BF3A-E05ECF921B2F}" srcOrd="2" destOrd="0" presId="urn:microsoft.com/office/officeart/2005/8/layout/vList2"/>
    <dgm:cxn modelId="{7B9B2679-F065-4049-B739-E1C36617E5AF}" type="presParOf" srcId="{C98A16D3-3983-4DAF-AF58-69FEE1FDCFDF}" destId="{4F6B7944-AF23-4162-A886-DDC839B33EEE}" srcOrd="3" destOrd="0" presId="urn:microsoft.com/office/officeart/2005/8/layout/vList2"/>
    <dgm:cxn modelId="{299214DA-0856-4D77-AE0A-5D5F3AF2DB8A}" type="presParOf" srcId="{C98A16D3-3983-4DAF-AF58-69FEE1FDCFDF}" destId="{FF3FCD13-2732-461E-ADE9-54E66995FCF0}" srcOrd="4" destOrd="0" presId="urn:microsoft.com/office/officeart/2005/8/layout/vList2"/>
    <dgm:cxn modelId="{8ACB7277-ACC7-4146-B7E1-D06AB90118C6}" type="presParOf" srcId="{C98A16D3-3983-4DAF-AF58-69FEE1FDCFDF}" destId="{E341366F-8687-4BDB-8BC2-CF32DC961F6A}" srcOrd="5" destOrd="0" presId="urn:microsoft.com/office/officeart/2005/8/layout/vList2"/>
    <dgm:cxn modelId="{BF01A011-EA4C-488F-B895-82A197C2BF95}" type="presParOf" srcId="{C98A16D3-3983-4DAF-AF58-69FEE1FDCFDF}" destId="{41C79DDE-1B65-42AC-861C-72F33DEBAF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F8FF36-FE58-43B6-A098-D6C0E339E5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FACCBFF-653D-46A7-9AA9-F094D5B3C7A1}">
      <dgm:prSet/>
      <dgm:spPr>
        <a:solidFill>
          <a:schemeClr val="accent3">
            <a:lumMod val="50000"/>
          </a:schemeClr>
        </a:solidFill>
      </dgm:spPr>
      <dgm:t>
        <a:bodyPr/>
        <a:lstStyle/>
        <a:p>
          <a:pPr algn="ctr" rtl="0"/>
          <a:r>
            <a:rPr lang="es-ES" b="1" i="0" smtClean="0"/>
            <a:t>La Violenta política de ocupación</a:t>
          </a:r>
          <a:endParaRPr lang="es-ES" b="1"/>
        </a:p>
      </dgm:t>
    </dgm:pt>
    <dgm:pt modelId="{6CE3BAF6-D6E8-4F02-AF5F-D7E94DAC72A0}" type="parTrans" cxnId="{8EB4F520-A294-407D-AA36-7BE6E54F7F32}">
      <dgm:prSet/>
      <dgm:spPr/>
      <dgm:t>
        <a:bodyPr/>
        <a:lstStyle/>
        <a:p>
          <a:pPr algn="ctr"/>
          <a:endParaRPr lang="es-ES"/>
        </a:p>
      </dgm:t>
    </dgm:pt>
    <dgm:pt modelId="{59772B91-80A9-4881-9DF5-7B51E5643350}" type="sibTrans" cxnId="{8EB4F520-A294-407D-AA36-7BE6E54F7F32}">
      <dgm:prSet/>
      <dgm:spPr/>
      <dgm:t>
        <a:bodyPr/>
        <a:lstStyle/>
        <a:p>
          <a:pPr algn="ctr"/>
          <a:endParaRPr lang="es-ES"/>
        </a:p>
      </dgm:t>
    </dgm:pt>
    <dgm:pt modelId="{2E4EA253-254B-4B29-92FB-13717B927C8E}" type="pres">
      <dgm:prSet presAssocID="{4FF8FF36-FE58-43B6-A098-D6C0E339E584}" presName="linear" presStyleCnt="0">
        <dgm:presLayoutVars>
          <dgm:animLvl val="lvl"/>
          <dgm:resizeHandles val="exact"/>
        </dgm:presLayoutVars>
      </dgm:prSet>
      <dgm:spPr/>
      <dgm:t>
        <a:bodyPr/>
        <a:lstStyle/>
        <a:p>
          <a:endParaRPr lang="es-ES"/>
        </a:p>
      </dgm:t>
    </dgm:pt>
    <dgm:pt modelId="{3142FD13-FC9B-4975-A045-9BCC21968635}" type="pres">
      <dgm:prSet presAssocID="{EFACCBFF-653D-46A7-9AA9-F094D5B3C7A1}" presName="parentText" presStyleLbl="node1" presStyleIdx="0" presStyleCnt="1">
        <dgm:presLayoutVars>
          <dgm:chMax val="0"/>
          <dgm:bulletEnabled val="1"/>
        </dgm:presLayoutVars>
      </dgm:prSet>
      <dgm:spPr/>
      <dgm:t>
        <a:bodyPr/>
        <a:lstStyle/>
        <a:p>
          <a:endParaRPr lang="es-ES"/>
        </a:p>
      </dgm:t>
    </dgm:pt>
  </dgm:ptLst>
  <dgm:cxnLst>
    <dgm:cxn modelId="{8EB4F520-A294-407D-AA36-7BE6E54F7F32}" srcId="{4FF8FF36-FE58-43B6-A098-D6C0E339E584}" destId="{EFACCBFF-653D-46A7-9AA9-F094D5B3C7A1}" srcOrd="0" destOrd="0" parTransId="{6CE3BAF6-D6E8-4F02-AF5F-D7E94DAC72A0}" sibTransId="{59772B91-80A9-4881-9DF5-7B51E5643350}"/>
    <dgm:cxn modelId="{998C9CB8-4552-48C3-BF4E-CC8D3C8B2621}" type="presOf" srcId="{EFACCBFF-653D-46A7-9AA9-F094D5B3C7A1}" destId="{3142FD13-FC9B-4975-A045-9BCC21968635}" srcOrd="0" destOrd="0" presId="urn:microsoft.com/office/officeart/2005/8/layout/vList2"/>
    <dgm:cxn modelId="{54399F01-64FB-416F-B818-B619A9CEC9AE}" type="presOf" srcId="{4FF8FF36-FE58-43B6-A098-D6C0E339E584}" destId="{2E4EA253-254B-4B29-92FB-13717B927C8E}" srcOrd="0" destOrd="0" presId="urn:microsoft.com/office/officeart/2005/8/layout/vList2"/>
    <dgm:cxn modelId="{A48EB045-12E6-4308-B986-9D082AC8D14A}" type="presParOf" srcId="{2E4EA253-254B-4B29-92FB-13717B927C8E}" destId="{3142FD13-FC9B-4975-A045-9BCC219686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8C7BE2-EB59-4BC5-B69C-B9E0781EC0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AFE81B0-4EBB-4182-ABA8-27D012B4CA4F}">
      <dgm:prSet/>
      <dgm:spPr>
        <a:solidFill>
          <a:schemeClr val="accent1">
            <a:lumMod val="50000"/>
          </a:schemeClr>
        </a:solidFill>
      </dgm:spPr>
      <dgm:t>
        <a:bodyPr/>
        <a:lstStyle/>
        <a:p>
          <a:pPr algn="just" rtl="0"/>
          <a:r>
            <a:rPr lang="es-ES" b="0" i="0" dirty="0" smtClean="0"/>
            <a:t>Las políticas de ocupación fueron violentas, en muchos casos, pues la población mapuche se resistía al avance del Estado chileno.</a:t>
          </a:r>
          <a:endParaRPr lang="es-ES" dirty="0"/>
        </a:p>
      </dgm:t>
    </dgm:pt>
    <dgm:pt modelId="{1219F96E-098C-426E-B782-39B4C6FEDB5F}" type="parTrans" cxnId="{E2F22E7C-1352-48F3-9B6C-CCDCA966E2E5}">
      <dgm:prSet/>
      <dgm:spPr/>
      <dgm:t>
        <a:bodyPr/>
        <a:lstStyle/>
        <a:p>
          <a:pPr algn="just"/>
          <a:endParaRPr lang="es-ES"/>
        </a:p>
      </dgm:t>
    </dgm:pt>
    <dgm:pt modelId="{FE11F922-1B24-4D61-A544-074C2D9B8C36}" type="sibTrans" cxnId="{E2F22E7C-1352-48F3-9B6C-CCDCA966E2E5}">
      <dgm:prSet/>
      <dgm:spPr/>
      <dgm:t>
        <a:bodyPr/>
        <a:lstStyle/>
        <a:p>
          <a:pPr algn="just"/>
          <a:endParaRPr lang="es-ES"/>
        </a:p>
      </dgm:t>
    </dgm:pt>
    <dgm:pt modelId="{D5992917-CBD2-44BC-88D3-FC53AFCD580C}">
      <dgm:prSet/>
      <dgm:spPr>
        <a:solidFill>
          <a:srgbClr val="C00000"/>
        </a:solidFill>
      </dgm:spPr>
      <dgm:t>
        <a:bodyPr/>
        <a:lstStyle/>
        <a:p>
          <a:pPr algn="just" rtl="0"/>
          <a:r>
            <a:rPr lang="es-ES" b="0" i="0" smtClean="0"/>
            <a:t>“Se incendiaban las rucas, se mataba y capturaba mujeres y niños, se arreaba con los animales y se quemaban las sementeras. Estamos ante una de las páginas más negras de la historia de Chile” (Bengoa; p. 205).</a:t>
          </a:r>
          <a:endParaRPr lang="es-ES"/>
        </a:p>
      </dgm:t>
    </dgm:pt>
    <dgm:pt modelId="{89443589-B8FB-4ABC-B1AE-20D2312E8BBE}" type="parTrans" cxnId="{5E3C25EE-422B-4352-AC2B-08D30D30016F}">
      <dgm:prSet/>
      <dgm:spPr/>
      <dgm:t>
        <a:bodyPr/>
        <a:lstStyle/>
        <a:p>
          <a:pPr algn="just"/>
          <a:endParaRPr lang="es-ES"/>
        </a:p>
      </dgm:t>
    </dgm:pt>
    <dgm:pt modelId="{D931F2D9-87EB-466A-98E6-EB9EDD23EC23}" type="sibTrans" cxnId="{5E3C25EE-422B-4352-AC2B-08D30D30016F}">
      <dgm:prSet/>
      <dgm:spPr/>
      <dgm:t>
        <a:bodyPr/>
        <a:lstStyle/>
        <a:p>
          <a:pPr algn="just"/>
          <a:endParaRPr lang="es-ES"/>
        </a:p>
      </dgm:t>
    </dgm:pt>
    <dgm:pt modelId="{6D5C62D2-1DD1-4C0A-88F3-DCD37BF28F75}" type="pres">
      <dgm:prSet presAssocID="{088C7BE2-EB59-4BC5-B69C-B9E0781EC031}" presName="linear" presStyleCnt="0">
        <dgm:presLayoutVars>
          <dgm:animLvl val="lvl"/>
          <dgm:resizeHandles val="exact"/>
        </dgm:presLayoutVars>
      </dgm:prSet>
      <dgm:spPr/>
      <dgm:t>
        <a:bodyPr/>
        <a:lstStyle/>
        <a:p>
          <a:endParaRPr lang="es-ES"/>
        </a:p>
      </dgm:t>
    </dgm:pt>
    <dgm:pt modelId="{8B321D9E-0F81-406A-9ACC-688A08D29AD6}" type="pres">
      <dgm:prSet presAssocID="{0AFE81B0-4EBB-4182-ABA8-27D012B4CA4F}" presName="parentText" presStyleLbl="node1" presStyleIdx="0" presStyleCnt="2">
        <dgm:presLayoutVars>
          <dgm:chMax val="0"/>
          <dgm:bulletEnabled val="1"/>
        </dgm:presLayoutVars>
      </dgm:prSet>
      <dgm:spPr/>
      <dgm:t>
        <a:bodyPr/>
        <a:lstStyle/>
        <a:p>
          <a:endParaRPr lang="es-ES"/>
        </a:p>
      </dgm:t>
    </dgm:pt>
    <dgm:pt modelId="{9B747A6A-DA50-4D02-B20A-1412C366EFA9}" type="pres">
      <dgm:prSet presAssocID="{FE11F922-1B24-4D61-A544-074C2D9B8C36}" presName="spacer" presStyleCnt="0"/>
      <dgm:spPr/>
    </dgm:pt>
    <dgm:pt modelId="{9DAD2DE2-B92A-4632-8735-A4219E9DABED}" type="pres">
      <dgm:prSet presAssocID="{D5992917-CBD2-44BC-88D3-FC53AFCD580C}" presName="parentText" presStyleLbl="node1" presStyleIdx="1" presStyleCnt="2">
        <dgm:presLayoutVars>
          <dgm:chMax val="0"/>
          <dgm:bulletEnabled val="1"/>
        </dgm:presLayoutVars>
      </dgm:prSet>
      <dgm:spPr/>
      <dgm:t>
        <a:bodyPr/>
        <a:lstStyle/>
        <a:p>
          <a:endParaRPr lang="es-ES"/>
        </a:p>
      </dgm:t>
    </dgm:pt>
  </dgm:ptLst>
  <dgm:cxnLst>
    <dgm:cxn modelId="{6BAFC675-39F3-454B-9E03-E2C8315DF5EA}" type="presOf" srcId="{088C7BE2-EB59-4BC5-B69C-B9E0781EC031}" destId="{6D5C62D2-1DD1-4C0A-88F3-DCD37BF28F75}" srcOrd="0" destOrd="0" presId="urn:microsoft.com/office/officeart/2005/8/layout/vList2"/>
    <dgm:cxn modelId="{E2F22E7C-1352-48F3-9B6C-CCDCA966E2E5}" srcId="{088C7BE2-EB59-4BC5-B69C-B9E0781EC031}" destId="{0AFE81B0-4EBB-4182-ABA8-27D012B4CA4F}" srcOrd="0" destOrd="0" parTransId="{1219F96E-098C-426E-B782-39B4C6FEDB5F}" sibTransId="{FE11F922-1B24-4D61-A544-074C2D9B8C36}"/>
    <dgm:cxn modelId="{5E3C25EE-422B-4352-AC2B-08D30D30016F}" srcId="{088C7BE2-EB59-4BC5-B69C-B9E0781EC031}" destId="{D5992917-CBD2-44BC-88D3-FC53AFCD580C}" srcOrd="1" destOrd="0" parTransId="{89443589-B8FB-4ABC-B1AE-20D2312E8BBE}" sibTransId="{D931F2D9-87EB-466A-98E6-EB9EDD23EC23}"/>
    <dgm:cxn modelId="{CC152629-B50C-4813-8174-E996B23AD774}" type="presOf" srcId="{0AFE81B0-4EBB-4182-ABA8-27D012B4CA4F}" destId="{8B321D9E-0F81-406A-9ACC-688A08D29AD6}" srcOrd="0" destOrd="0" presId="urn:microsoft.com/office/officeart/2005/8/layout/vList2"/>
    <dgm:cxn modelId="{7F8C009E-A6BE-4E02-94C3-38B66798243C}" type="presOf" srcId="{D5992917-CBD2-44BC-88D3-FC53AFCD580C}" destId="{9DAD2DE2-B92A-4632-8735-A4219E9DABED}" srcOrd="0" destOrd="0" presId="urn:microsoft.com/office/officeart/2005/8/layout/vList2"/>
    <dgm:cxn modelId="{B03C1DAE-983D-4AD8-818E-72B8BA597086}" type="presParOf" srcId="{6D5C62D2-1DD1-4C0A-88F3-DCD37BF28F75}" destId="{8B321D9E-0F81-406A-9ACC-688A08D29AD6}" srcOrd="0" destOrd="0" presId="urn:microsoft.com/office/officeart/2005/8/layout/vList2"/>
    <dgm:cxn modelId="{5BB0261A-91CC-478B-8977-D40C430BAB4F}" type="presParOf" srcId="{6D5C62D2-1DD1-4C0A-88F3-DCD37BF28F75}" destId="{9B747A6A-DA50-4D02-B20A-1412C366EFA9}" srcOrd="1" destOrd="0" presId="urn:microsoft.com/office/officeart/2005/8/layout/vList2"/>
    <dgm:cxn modelId="{A8AF5584-B91F-49E6-8306-5540270DF276}" type="presParOf" srcId="{6D5C62D2-1DD1-4C0A-88F3-DCD37BF28F75}" destId="{9DAD2DE2-B92A-4632-8735-A4219E9DABE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4E468-5BB0-4EED-92EE-D36AEE0DE4F0}">
      <dsp:nvSpPr>
        <dsp:cNvPr id="0" name=""/>
        <dsp:cNvSpPr/>
      </dsp:nvSpPr>
      <dsp:spPr>
        <a:xfrm>
          <a:off x="0" y="1659"/>
          <a:ext cx="6619244" cy="263250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s-CL" sz="5000" b="1" i="0" kern="1200" dirty="0" smtClean="0"/>
            <a:t>EL PUEBLO MAPUCHE A PARTIR DE LA OCUPACIÓN</a:t>
          </a:r>
          <a:endParaRPr lang="es-ES" sz="5000" kern="1200" dirty="0"/>
        </a:p>
      </dsp:txBody>
      <dsp:txXfrm>
        <a:off x="128508" y="130167"/>
        <a:ext cx="6362228" cy="2375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D401C-6283-4E0D-8E6B-6F9C8D3B30B2}">
      <dsp:nvSpPr>
        <dsp:cNvPr id="0" name=""/>
        <dsp:cNvSpPr/>
      </dsp:nvSpPr>
      <dsp:spPr>
        <a:xfrm>
          <a:off x="0" y="29162"/>
          <a:ext cx="6709905" cy="1105649"/>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i="0" kern="1200" smtClean="0"/>
            <a:t>La continua llegada de colonos a la zona se reforzó con las intervenciones militares que realizó el ejército para someter a los mapuches de la región.</a:t>
          </a:r>
          <a:endParaRPr lang="es-ES" sz="2100" kern="1200"/>
        </a:p>
      </dsp:txBody>
      <dsp:txXfrm>
        <a:off x="53973" y="83135"/>
        <a:ext cx="6601959" cy="997703"/>
      </dsp:txXfrm>
    </dsp:sp>
    <dsp:sp modelId="{DC72CFC6-1236-4142-BEEC-AFF382EA96EC}">
      <dsp:nvSpPr>
        <dsp:cNvPr id="0" name=""/>
        <dsp:cNvSpPr/>
      </dsp:nvSpPr>
      <dsp:spPr>
        <a:xfrm>
          <a:off x="0" y="1195292"/>
          <a:ext cx="6709905" cy="1105649"/>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i="0" kern="1200" smtClean="0"/>
            <a:t>Este control violento del territorio se complementó con nuevas políticas que buscaron insertar al mapuche en el Estado chileno.</a:t>
          </a:r>
          <a:endParaRPr lang="es-ES" sz="2100" kern="1200"/>
        </a:p>
      </dsp:txBody>
      <dsp:txXfrm>
        <a:off x="53973" y="1249265"/>
        <a:ext cx="6601959" cy="997703"/>
      </dsp:txXfrm>
    </dsp:sp>
    <dsp:sp modelId="{523C0141-7DAB-4223-9CA4-15FB2C7E6A3A}">
      <dsp:nvSpPr>
        <dsp:cNvPr id="0" name=""/>
        <dsp:cNvSpPr/>
      </dsp:nvSpPr>
      <dsp:spPr>
        <a:xfrm>
          <a:off x="0" y="2361422"/>
          <a:ext cx="6709905" cy="1105649"/>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i="0" kern="1200" dirty="0" smtClean="0"/>
            <a:t>En este proceso, los mapuche perdieron extensos territorios, de los que solo conservaron derechos sobre el 10% de las tierras.</a:t>
          </a:r>
          <a:endParaRPr lang="es-ES" sz="2100" kern="1200" dirty="0"/>
        </a:p>
      </dsp:txBody>
      <dsp:txXfrm>
        <a:off x="53973" y="2415395"/>
        <a:ext cx="6601959" cy="9977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4BEDE-AB4D-4D03-AF62-601AA7733D5F}">
      <dsp:nvSpPr>
        <dsp:cNvPr id="0" name=""/>
        <dsp:cNvSpPr/>
      </dsp:nvSpPr>
      <dsp:spPr>
        <a:xfrm>
          <a:off x="0" y="370160"/>
          <a:ext cx="8208912" cy="1349156"/>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i="0" kern="1200" dirty="0" smtClean="0"/>
            <a:t>El restante de las tierras, fue entregado a particulares chilenos o colonos extranjeros que llegaron masivamente a la zona comprendida entre Temuco y Puerto Montt.</a:t>
          </a:r>
          <a:endParaRPr lang="es-ES" sz="2000" kern="1200" dirty="0"/>
        </a:p>
      </dsp:txBody>
      <dsp:txXfrm>
        <a:off x="65860" y="436020"/>
        <a:ext cx="8077192" cy="1217436"/>
      </dsp:txXfrm>
    </dsp:sp>
    <dsp:sp modelId="{D821260E-896C-44DC-A0F6-22FF06D4BB6F}">
      <dsp:nvSpPr>
        <dsp:cNvPr id="0" name=""/>
        <dsp:cNvSpPr/>
      </dsp:nvSpPr>
      <dsp:spPr>
        <a:xfrm>
          <a:off x="0" y="1776917"/>
          <a:ext cx="8208912" cy="1349156"/>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i="0" kern="1200" smtClean="0"/>
            <a:t>Las comunidades fueron divididas en pequeños grupos, confinados a sectores específicos llamados reducciones, donde el poder lo pasaron a ejercer pequeños jefes locales, depositarios de los títulos de merced que acreditaban la propiedad de las tierras.</a:t>
          </a:r>
          <a:endParaRPr lang="es-ES" sz="2000" kern="1200"/>
        </a:p>
      </dsp:txBody>
      <dsp:txXfrm>
        <a:off x="65860" y="1842777"/>
        <a:ext cx="8077192" cy="12174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6ACA-5B04-4539-AAAB-5E7C9A9803EA}">
      <dsp:nvSpPr>
        <dsp:cNvPr id="0" name=""/>
        <dsp:cNvSpPr/>
      </dsp:nvSpPr>
      <dsp:spPr>
        <a:xfrm>
          <a:off x="0" y="20333"/>
          <a:ext cx="8712968" cy="849420"/>
        </a:xfrm>
        <a:prstGeom prst="roundRect">
          <a:avLst/>
        </a:prstGeom>
        <a:solidFill>
          <a:schemeClr val="bg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0" i="0" kern="1200" smtClean="0"/>
            <a:t>Con estas acciones se favorecía su transformación en una sociedad agrícola que permitiera ejercer un mayor control sobre ellos.</a:t>
          </a:r>
          <a:endParaRPr lang="es-ES" sz="1600" kern="1200"/>
        </a:p>
      </dsp:txBody>
      <dsp:txXfrm>
        <a:off x="41465" y="61798"/>
        <a:ext cx="8630038" cy="766490"/>
      </dsp:txXfrm>
    </dsp:sp>
    <dsp:sp modelId="{20225249-8606-48FB-87B9-1B4D647CDA62}">
      <dsp:nvSpPr>
        <dsp:cNvPr id="0" name=""/>
        <dsp:cNvSpPr/>
      </dsp:nvSpPr>
      <dsp:spPr>
        <a:xfrm>
          <a:off x="0" y="915834"/>
          <a:ext cx="8712968" cy="84942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0" i="0" kern="1200" dirty="0" smtClean="0"/>
            <a:t>Las reducciones, entregadas a los caciques locales, no permitieron a todos los jefes de familia acceder a las tierras y como consecuencia, debieron emplearse como inquilinos o peones en las haciendas recién creadas.</a:t>
          </a:r>
          <a:endParaRPr lang="es-ES" sz="1600" kern="1200" dirty="0"/>
        </a:p>
      </dsp:txBody>
      <dsp:txXfrm>
        <a:off x="41465" y="957299"/>
        <a:ext cx="8630038" cy="7664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9296-D475-4EC5-8A6F-B53B1AFC69E4}">
      <dsp:nvSpPr>
        <dsp:cNvPr id="0" name=""/>
        <dsp:cNvSpPr/>
      </dsp:nvSpPr>
      <dsp:spPr>
        <a:xfrm>
          <a:off x="0" y="20864"/>
          <a:ext cx="8280920" cy="1425059"/>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i="0" kern="1200" dirty="0" smtClean="0"/>
            <a:t>A lo anterior, se sumó el aumento de la población indígena que redujo todavía más la superficie disponible para el cultivo en las comunidades con la consecuente sobreexplotación del recurso del suelo, empobreciendo las condiciones de vida en las reducciones.</a:t>
          </a:r>
          <a:endParaRPr lang="es-ES" sz="2100" kern="1200" dirty="0"/>
        </a:p>
      </dsp:txBody>
      <dsp:txXfrm>
        <a:off x="69566" y="90430"/>
        <a:ext cx="8141788" cy="1285927"/>
      </dsp:txXfrm>
    </dsp:sp>
    <dsp:sp modelId="{28D7E831-C5FD-4885-8201-4529230E0685}">
      <dsp:nvSpPr>
        <dsp:cNvPr id="0" name=""/>
        <dsp:cNvSpPr/>
      </dsp:nvSpPr>
      <dsp:spPr>
        <a:xfrm>
          <a:off x="0" y="1506403"/>
          <a:ext cx="8280920" cy="1425059"/>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0" i="0" kern="1200" dirty="0" smtClean="0"/>
            <a:t>Para hacer frente a la baja productividad de las tierras, las comunidades complementaron sus actividades con el desarrollo de la artesanía o la recolección.</a:t>
          </a:r>
          <a:endParaRPr lang="es-ES" sz="2100" kern="1200" dirty="0"/>
        </a:p>
      </dsp:txBody>
      <dsp:txXfrm>
        <a:off x="69566" y="1575969"/>
        <a:ext cx="8141788" cy="12859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1524-26AD-463D-BCB3-84840DA88437}">
      <dsp:nvSpPr>
        <dsp:cNvPr id="0" name=""/>
        <dsp:cNvSpPr/>
      </dsp:nvSpPr>
      <dsp:spPr>
        <a:xfrm>
          <a:off x="0" y="3260"/>
          <a:ext cx="7053542" cy="912600"/>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s-ES" sz="3900" b="1" i="0" kern="1200" smtClean="0"/>
            <a:t>Proceso de Aculturación</a:t>
          </a:r>
          <a:endParaRPr lang="es-ES" sz="3900" b="1" kern="1200"/>
        </a:p>
      </dsp:txBody>
      <dsp:txXfrm>
        <a:off x="44549" y="47809"/>
        <a:ext cx="6964444" cy="8235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73BF-A6BD-434A-8681-87C67BE07A62}">
      <dsp:nvSpPr>
        <dsp:cNvPr id="0" name=""/>
        <dsp:cNvSpPr/>
      </dsp:nvSpPr>
      <dsp:spPr>
        <a:xfrm>
          <a:off x="0" y="41372"/>
          <a:ext cx="7920880" cy="26535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ES" sz="2700" b="0" i="0" kern="1200" smtClean="0"/>
            <a:t>Las transformaciones económicas en la sociedad mapuche provocaron, a su vez, cambios sociales y culturales marcados por el deterioro de las tradiciones basadas en el vínculo estrecho del indígena con la tierra, considerada como la piedra angular de su visión de mundo.</a:t>
          </a:r>
          <a:endParaRPr lang="es-ES" sz="2700" kern="1200"/>
        </a:p>
      </dsp:txBody>
      <dsp:txXfrm>
        <a:off x="129536" y="170908"/>
        <a:ext cx="7661808" cy="23944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9584B-0F08-4382-BBF3-63825F92F837}">
      <dsp:nvSpPr>
        <dsp:cNvPr id="0" name=""/>
        <dsp:cNvSpPr/>
      </dsp:nvSpPr>
      <dsp:spPr>
        <a:xfrm>
          <a:off x="0" y="0"/>
          <a:ext cx="3672408" cy="3329745"/>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b="0" i="0" kern="1200" dirty="0" smtClean="0"/>
            <a:t>La pérdida de territorios y las políticas de asimilación del Estado chileno, como por ejemplo, la creación de escuelas misionales en el territorio de la Araucanía, obligaron a los mapuches a adoptar modos de vida foráneos, creencias religiosas distintas como el cristianismo, y a perder lentamente su patrimonio lingüístico.</a:t>
          </a:r>
          <a:endParaRPr lang="es-ES" sz="1700" kern="1200" dirty="0"/>
        </a:p>
      </dsp:txBody>
      <dsp:txXfrm>
        <a:off x="162545" y="162545"/>
        <a:ext cx="3347318" cy="30046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93D2-1F01-48D5-853C-667F16F2421E}">
      <dsp:nvSpPr>
        <dsp:cNvPr id="0" name=""/>
        <dsp:cNvSpPr/>
      </dsp:nvSpPr>
      <dsp:spPr>
        <a:xfrm>
          <a:off x="0" y="317662"/>
          <a:ext cx="6709905" cy="1405974"/>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b="0" i="0" kern="1200" smtClean="0"/>
            <a:t>El crecimiento demográfico y la disminución de tierras comunales dieron inicio a una fuerte migración de los grupos más jóvenes hacia las ciudades, en busca de mejores condiciones laborales y de vida.</a:t>
          </a:r>
          <a:endParaRPr lang="es-ES" sz="1700" kern="1200"/>
        </a:p>
      </dsp:txBody>
      <dsp:txXfrm>
        <a:off x="68634" y="386296"/>
        <a:ext cx="6572637" cy="1268706"/>
      </dsp:txXfrm>
    </dsp:sp>
    <dsp:sp modelId="{F647CD1C-E13F-40BA-B33C-5D2FDDF57261}">
      <dsp:nvSpPr>
        <dsp:cNvPr id="0" name=""/>
        <dsp:cNvSpPr/>
      </dsp:nvSpPr>
      <dsp:spPr>
        <a:xfrm>
          <a:off x="0" y="1772597"/>
          <a:ext cx="6709905" cy="1405974"/>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 sz="1700" b="0" i="0" kern="1200" dirty="0" smtClean="0"/>
            <a:t>Sin embargo, su baja escolaridad solo les permitió acceder a empleos mal remunerados, lo que acentuó todavía más sus condiciones de pobreza y discriminación, a la vez que favoreció la “orfandad cultural”, es decir, la carencia de mecanismos para fortalecer sus costumbres y prácticas sociales en la ciudad.</a:t>
          </a:r>
          <a:endParaRPr lang="es-ES" sz="1700" kern="1200" dirty="0"/>
        </a:p>
      </dsp:txBody>
      <dsp:txXfrm>
        <a:off x="68634" y="1841231"/>
        <a:ext cx="6572637" cy="12687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41302-A778-459A-BD31-B5FB1E79DA2E}">
      <dsp:nvSpPr>
        <dsp:cNvPr id="0" name=""/>
        <dsp:cNvSpPr/>
      </dsp:nvSpPr>
      <dsp:spPr>
        <a:xfrm>
          <a:off x="0" y="0"/>
          <a:ext cx="3832777" cy="750445"/>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s-ES" sz="4000" b="1" i="0" kern="1200" smtClean="0"/>
            <a:t>Finalmente…</a:t>
          </a:r>
          <a:endParaRPr lang="es-ES" sz="4000" b="1" kern="1200"/>
        </a:p>
      </dsp:txBody>
      <dsp:txXfrm>
        <a:off x="36634" y="36634"/>
        <a:ext cx="3759509" cy="6771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72072-DC9F-4FC2-A8B9-1D45A280779E}">
      <dsp:nvSpPr>
        <dsp:cNvPr id="0" name=""/>
        <dsp:cNvSpPr/>
      </dsp:nvSpPr>
      <dsp:spPr>
        <a:xfrm>
          <a:off x="0" y="52018"/>
          <a:ext cx="7920880" cy="690153"/>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s-ES" sz="1300" b="0" i="0" kern="1200" dirty="0" smtClean="0"/>
            <a:t>Como consecuencia, se superponen los elementos nacionales con aquellos ligados a su acervo cultural originario que reclama la recuperación de su pasado ancestral.</a:t>
          </a:r>
          <a:endParaRPr lang="es-ES" sz="1300" kern="1200" dirty="0"/>
        </a:p>
      </dsp:txBody>
      <dsp:txXfrm>
        <a:off x="33690" y="85708"/>
        <a:ext cx="7853500" cy="622773"/>
      </dsp:txXfrm>
    </dsp:sp>
    <dsp:sp modelId="{7D905FA3-F7DA-4A57-94D1-75970294ACF0}">
      <dsp:nvSpPr>
        <dsp:cNvPr id="0" name=""/>
        <dsp:cNvSpPr/>
      </dsp:nvSpPr>
      <dsp:spPr>
        <a:xfrm>
          <a:off x="0" y="779612"/>
          <a:ext cx="7920880" cy="690153"/>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s-ES" sz="1300" b="0" i="0" kern="1200" smtClean="0"/>
            <a:t>Las reducciones permitieron la mantención de sus tradiciones a través de la oralidad como fuente de información, a la vez que adquirían las herramientas entregadas por el sistema educacional.</a:t>
          </a:r>
          <a:endParaRPr lang="es-ES" sz="1300" kern="1200"/>
        </a:p>
      </dsp:txBody>
      <dsp:txXfrm>
        <a:off x="33690" y="813302"/>
        <a:ext cx="7853500" cy="622773"/>
      </dsp:txXfrm>
    </dsp:sp>
    <dsp:sp modelId="{B8BD35C6-1C34-496B-9FD0-B8DF48980581}">
      <dsp:nvSpPr>
        <dsp:cNvPr id="0" name=""/>
        <dsp:cNvSpPr/>
      </dsp:nvSpPr>
      <dsp:spPr>
        <a:xfrm>
          <a:off x="0" y="1507206"/>
          <a:ext cx="7920880" cy="690153"/>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s-ES" sz="1300" b="0" i="0" kern="1200" dirty="0" smtClean="0"/>
            <a:t>En el caso de los mapuche que dejaron las reducciones para migrar hacia otras zonas del país, la falta de referentes culturales dificultó la sobrevivencia de su herencia indígena, lo que se reflejó, por ejemplo, en la pérdida de su lengua materna, el mapudungun.</a:t>
          </a:r>
          <a:endParaRPr lang="es-ES" sz="1300" kern="1200" dirty="0"/>
        </a:p>
      </dsp:txBody>
      <dsp:txXfrm>
        <a:off x="33690" y="1540896"/>
        <a:ext cx="7853500" cy="622773"/>
      </dsp:txXfrm>
    </dsp:sp>
    <dsp:sp modelId="{FD8FAE70-EC55-4566-AED9-7CACE17AAF3F}">
      <dsp:nvSpPr>
        <dsp:cNvPr id="0" name=""/>
        <dsp:cNvSpPr/>
      </dsp:nvSpPr>
      <dsp:spPr>
        <a:xfrm>
          <a:off x="0" y="2234799"/>
          <a:ext cx="7920880" cy="690153"/>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s-ES" sz="1300" b="0" i="0" kern="1200" dirty="0" smtClean="0"/>
            <a:t>Solo en la medida que los mapuche, residentes en las ciudades, comenzaron a agruparse, se inició un proceso de recuperación de sus creencias, ritos y lenguaje como expresiones de resistencia cultural frente a las imposiciones del Estado chileno.</a:t>
          </a:r>
          <a:endParaRPr lang="es-ES" sz="1300" kern="1200" dirty="0"/>
        </a:p>
      </dsp:txBody>
      <dsp:txXfrm>
        <a:off x="33690" y="2268489"/>
        <a:ext cx="7853500" cy="622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D271-B703-48A6-970C-FFE1C2247A6D}">
      <dsp:nvSpPr>
        <dsp:cNvPr id="0" name=""/>
        <dsp:cNvSpPr/>
      </dsp:nvSpPr>
      <dsp:spPr>
        <a:xfrm>
          <a:off x="0" y="23533"/>
          <a:ext cx="7053542" cy="912600"/>
        </a:xfrm>
        <a:prstGeom prst="roundRect">
          <a:avLst/>
        </a:prstGeom>
        <a:solidFill>
          <a:schemeClr val="accent1">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s-CL" sz="3900" b="1" kern="1200" dirty="0" smtClean="0">
              <a:effectLst>
                <a:outerShdw blurRad="38100" dist="38100" dir="2700000" algn="tl">
                  <a:srgbClr val="000000">
                    <a:alpha val="43137"/>
                  </a:srgbClr>
                </a:outerShdw>
              </a:effectLst>
            </a:rPr>
            <a:t>ALGUNAS CONSIDERACIONES</a:t>
          </a:r>
          <a:endParaRPr lang="es-ES" sz="3900" b="1" kern="1200" dirty="0">
            <a:effectLst>
              <a:outerShdw blurRad="38100" dist="38100" dir="2700000" algn="tl">
                <a:srgbClr val="000000">
                  <a:alpha val="43137"/>
                </a:srgbClr>
              </a:outerShdw>
            </a:effectLst>
          </a:endParaRPr>
        </a:p>
      </dsp:txBody>
      <dsp:txXfrm>
        <a:off x="44549" y="68082"/>
        <a:ext cx="6964444" cy="8235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76FF4-FC97-4ADC-9E30-6827BF520AC2}">
      <dsp:nvSpPr>
        <dsp:cNvPr id="0" name=""/>
        <dsp:cNvSpPr/>
      </dsp:nvSpPr>
      <dsp:spPr>
        <a:xfrm>
          <a:off x="0" y="245364"/>
          <a:ext cx="6709905" cy="1476832"/>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b="0" i="0" kern="1200" smtClean="0"/>
            <a:t>Por otra parte, persistieron formas de resistencia que se reflejaron en alzamientos como el de 1913. </a:t>
          </a:r>
          <a:endParaRPr lang="es-ES" sz="1800" kern="1200"/>
        </a:p>
      </dsp:txBody>
      <dsp:txXfrm>
        <a:off x="72093" y="317457"/>
        <a:ext cx="6565719" cy="1332646"/>
      </dsp:txXfrm>
    </dsp:sp>
    <dsp:sp modelId="{5F175E4A-2C72-4321-B3A8-8A33CCC0AD2C}">
      <dsp:nvSpPr>
        <dsp:cNvPr id="0" name=""/>
        <dsp:cNvSpPr/>
      </dsp:nvSpPr>
      <dsp:spPr>
        <a:xfrm>
          <a:off x="0" y="1774037"/>
          <a:ext cx="6709905" cy="1476832"/>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b="0" i="0" kern="1200" dirty="0" smtClean="0"/>
            <a:t>Esto marcó el inicio de una nueva estrategia de los mapuche, los que pasaron a reivindicar no solo su pasado, sino también mejoras en sus condiciones de vida a través de organizaciones tradicionales y también en los espacios que el mismo Estado creó entonces para su participación política.</a:t>
          </a:r>
          <a:endParaRPr lang="es-ES" sz="1800" kern="1200" dirty="0"/>
        </a:p>
      </dsp:txBody>
      <dsp:txXfrm>
        <a:off x="72093" y="1846130"/>
        <a:ext cx="6565719" cy="13326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BC1F3-D5CB-4382-B6A6-A68585375C5D}">
      <dsp:nvSpPr>
        <dsp:cNvPr id="0" name=""/>
        <dsp:cNvSpPr/>
      </dsp:nvSpPr>
      <dsp:spPr>
        <a:xfrm>
          <a:off x="0" y="357077"/>
          <a:ext cx="6709905" cy="131040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s-CL" sz="5600" b="0" i="0" kern="1200" dirty="0" smtClean="0"/>
            <a:t>POR SU ATENCIÓN</a:t>
          </a:r>
          <a:endParaRPr lang="es-ES" sz="5600" kern="1200" dirty="0"/>
        </a:p>
      </dsp:txBody>
      <dsp:txXfrm>
        <a:off x="63968" y="421045"/>
        <a:ext cx="6581969" cy="1182464"/>
      </dsp:txXfrm>
    </dsp:sp>
    <dsp:sp modelId="{3CA4A51D-5726-4115-BEB0-3F02EDB4F85B}">
      <dsp:nvSpPr>
        <dsp:cNvPr id="0" name=""/>
        <dsp:cNvSpPr/>
      </dsp:nvSpPr>
      <dsp:spPr>
        <a:xfrm>
          <a:off x="0" y="1828757"/>
          <a:ext cx="6709905" cy="1310400"/>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s-CL" sz="5600" b="0" i="0" kern="1200" smtClean="0"/>
            <a:t>¡MUCHAS GRACIAS!</a:t>
          </a:r>
          <a:endParaRPr lang="es-ES" sz="5600" kern="1200"/>
        </a:p>
      </dsp:txBody>
      <dsp:txXfrm>
        <a:off x="63968" y="1892725"/>
        <a:ext cx="6581969" cy="1182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9BF24-56F6-4ACC-876A-EF5D5C0B9705}">
      <dsp:nvSpPr>
        <dsp:cNvPr id="0" name=""/>
        <dsp:cNvSpPr/>
      </dsp:nvSpPr>
      <dsp:spPr>
        <a:xfrm>
          <a:off x="0" y="0"/>
          <a:ext cx="6709905" cy="2356380"/>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 sz="1900" b="0" i="0" kern="1200" dirty="0" smtClean="0"/>
            <a:t>A mediados del siglo XIX, el pueblo mapuche presentaba rasgos distintos a los que los cronistas describían para la primera etapa de la ocupación española.</a:t>
          </a:r>
        </a:p>
        <a:p>
          <a:pPr lvl="0" algn="just" defTabSz="844550">
            <a:lnSpc>
              <a:spcPct val="90000"/>
            </a:lnSpc>
            <a:spcBef>
              <a:spcPct val="0"/>
            </a:spcBef>
            <a:spcAft>
              <a:spcPct val="35000"/>
            </a:spcAft>
          </a:pPr>
          <a:r>
            <a:rPr lang="es-ES" sz="1900" b="0" i="0" kern="1200" dirty="0" smtClean="0"/>
            <a:t>La penetración del Estado en la zona de la Araucanía significó un cambio en las formas de vida de la sociedad mapuche.</a:t>
          </a:r>
        </a:p>
        <a:p>
          <a:pPr lvl="0" algn="just" defTabSz="844550" rtl="0">
            <a:lnSpc>
              <a:spcPct val="90000"/>
            </a:lnSpc>
            <a:spcBef>
              <a:spcPct val="0"/>
            </a:spcBef>
            <a:spcAft>
              <a:spcPct val="35000"/>
            </a:spcAft>
          </a:pPr>
          <a:endParaRPr lang="es-ES" sz="1900" kern="1200" dirty="0"/>
        </a:p>
      </dsp:txBody>
      <dsp:txXfrm>
        <a:off x="115029" y="115029"/>
        <a:ext cx="6479847" cy="2126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8B810-AA0C-405B-B611-4D0DD831974A}">
      <dsp:nvSpPr>
        <dsp:cNvPr id="0" name=""/>
        <dsp:cNvSpPr/>
      </dsp:nvSpPr>
      <dsp:spPr>
        <a:xfrm>
          <a:off x="0" y="137167"/>
          <a:ext cx="4392488" cy="2854800"/>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i="0" kern="1200" dirty="0" smtClean="0"/>
            <a:t>De organizaciones con estructura tribal, dedicadas a la caza y recolección, se transformaron en grupos que desarrollaron la agricultura, la ganadería y un intercambio comercial con las comunidades vecinas, incluso al otro lado de la cordillera de Los Andes.</a:t>
          </a:r>
          <a:endParaRPr lang="es-ES" sz="2000" kern="1200" dirty="0"/>
        </a:p>
      </dsp:txBody>
      <dsp:txXfrm>
        <a:off x="139360" y="276527"/>
        <a:ext cx="4113768" cy="2576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A0C68-5ACB-464E-810A-6FD04BE9A268}">
      <dsp:nvSpPr>
        <dsp:cNvPr id="0" name=""/>
        <dsp:cNvSpPr/>
      </dsp:nvSpPr>
      <dsp:spPr>
        <a:xfrm>
          <a:off x="0" y="0"/>
          <a:ext cx="5544616" cy="2503913"/>
        </a:xfrm>
        <a:prstGeom prst="roundRect">
          <a:avLst/>
        </a:prstGeom>
        <a:solidFill>
          <a:schemeClr val="bg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kern="1200" dirty="0" smtClean="0"/>
            <a:t>Como consecuencia de la concentración de tierras y ganado se modificaron las relaciones de poder en desmedro de los guerreros o </a:t>
          </a:r>
          <a:r>
            <a:rPr lang="es-ES" sz="1800" kern="1200" dirty="0" err="1" smtClean="0"/>
            <a:t>Conas</a:t>
          </a:r>
          <a:r>
            <a:rPr lang="es-ES" sz="1800" kern="1200" dirty="0" smtClean="0"/>
            <a:t> subordinados a los loncos más influyentes.</a:t>
          </a:r>
        </a:p>
        <a:p>
          <a:pPr lvl="0" algn="just" defTabSz="800100">
            <a:lnSpc>
              <a:spcPct val="90000"/>
            </a:lnSpc>
            <a:spcBef>
              <a:spcPct val="0"/>
            </a:spcBef>
            <a:spcAft>
              <a:spcPct val="35000"/>
            </a:spcAft>
          </a:pPr>
          <a:r>
            <a:rPr lang="es-ES" sz="1800" kern="1200" dirty="0" smtClean="0"/>
            <a:t>La formación de alianzas, por otra parte, favoreció la unificación de amplios territorios bajo el control de unos pocos jefes mapuches.</a:t>
          </a:r>
          <a:endParaRPr lang="es-ES" sz="1800" kern="1200" dirty="0"/>
        </a:p>
      </dsp:txBody>
      <dsp:txXfrm>
        <a:off x="122231" y="122231"/>
        <a:ext cx="5300154" cy="2259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208FC-C3B1-4F3A-8583-EB5285557007}">
      <dsp:nvSpPr>
        <dsp:cNvPr id="0" name=""/>
        <dsp:cNvSpPr/>
      </dsp:nvSpPr>
      <dsp:spPr>
        <a:xfrm>
          <a:off x="0" y="207106"/>
          <a:ext cx="8784976" cy="2583360"/>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b="0" i="0" kern="1200" dirty="0" smtClean="0"/>
            <a:t>Estas modificaciones de la sociedad mapuche se enmarcaron en un contexto de relativa autonomía territorial que resultó, por un lado, de los años de resistencia militar a la ocupación española (y que fijó la frontera en el río Bíobio) y, por otro, de las políticas de intervención ocupadas para neutralizar el conflicto, como por ejemplo, los parlamentos que continuaron incluso en el período posterior al proceso de independencia.</a:t>
          </a:r>
          <a:endParaRPr lang="es-ES" sz="2300" kern="1200" dirty="0"/>
        </a:p>
      </dsp:txBody>
      <dsp:txXfrm>
        <a:off x="126109" y="333215"/>
        <a:ext cx="8532758" cy="233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F6DC-83E1-4CE5-8573-C7B34212EB7A}">
      <dsp:nvSpPr>
        <dsp:cNvPr id="0" name=""/>
        <dsp:cNvSpPr/>
      </dsp:nvSpPr>
      <dsp:spPr>
        <a:xfrm>
          <a:off x="0" y="103816"/>
          <a:ext cx="6709905" cy="78975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b="0" i="0" kern="1200" dirty="0" smtClean="0"/>
            <a:t>Esta situación cambió de manera radical con el inicio de la política de expansión territorial del Estado chileno, a partir de la segunda mitad del siglo XIX.</a:t>
          </a:r>
          <a:endParaRPr lang="es-ES" sz="1500" kern="1200" dirty="0"/>
        </a:p>
      </dsp:txBody>
      <dsp:txXfrm>
        <a:off x="38552" y="142368"/>
        <a:ext cx="6632801" cy="712646"/>
      </dsp:txXfrm>
    </dsp:sp>
    <dsp:sp modelId="{AA1F5565-6FD2-4419-BF3A-E05ECF921B2F}">
      <dsp:nvSpPr>
        <dsp:cNvPr id="0" name=""/>
        <dsp:cNvSpPr/>
      </dsp:nvSpPr>
      <dsp:spPr>
        <a:xfrm>
          <a:off x="0" y="936767"/>
          <a:ext cx="6709905" cy="789750"/>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b="0" i="0" kern="1200" dirty="0" smtClean="0"/>
            <a:t>La necesidad de incorporar suelos fértiles de la zona sur para la actividad agrícola, en especial, para abastecer la creciente demanda de trigo, fue la principal causa de este giro en las relaciones entre mapuches y chilenos.</a:t>
          </a:r>
          <a:endParaRPr lang="es-ES" sz="1500" kern="1200" dirty="0"/>
        </a:p>
      </dsp:txBody>
      <dsp:txXfrm>
        <a:off x="38552" y="975319"/>
        <a:ext cx="6632801" cy="712646"/>
      </dsp:txXfrm>
    </dsp:sp>
    <dsp:sp modelId="{FF3FCD13-2732-461E-ADE9-54E66995FCF0}">
      <dsp:nvSpPr>
        <dsp:cNvPr id="0" name=""/>
        <dsp:cNvSpPr/>
      </dsp:nvSpPr>
      <dsp:spPr>
        <a:xfrm>
          <a:off x="0" y="1769717"/>
          <a:ext cx="6709905" cy="78975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b="0" i="0" kern="1200" dirty="0" smtClean="0"/>
            <a:t>Además, para poder insertarse en el mercado mundial, el Estado chileno debía tener todo su territorio en dominio y control.</a:t>
          </a:r>
          <a:endParaRPr lang="es-ES" sz="1500" kern="1200" dirty="0"/>
        </a:p>
      </dsp:txBody>
      <dsp:txXfrm>
        <a:off x="38552" y="1808269"/>
        <a:ext cx="6632801" cy="712646"/>
      </dsp:txXfrm>
    </dsp:sp>
    <dsp:sp modelId="{41C79DDE-1B65-42AC-861C-72F33DEBAF6D}">
      <dsp:nvSpPr>
        <dsp:cNvPr id="0" name=""/>
        <dsp:cNvSpPr/>
      </dsp:nvSpPr>
      <dsp:spPr>
        <a:xfrm>
          <a:off x="0" y="2602667"/>
          <a:ext cx="6709905" cy="789750"/>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b="0" i="0" kern="1200" dirty="0" smtClean="0"/>
            <a:t>Debía otorgar garantías a las naciones con las cuales se iba a comercializar.</a:t>
          </a:r>
          <a:endParaRPr lang="es-ES" sz="1500" kern="1200" dirty="0"/>
        </a:p>
      </dsp:txBody>
      <dsp:txXfrm>
        <a:off x="38552" y="2641219"/>
        <a:ext cx="6632801" cy="712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FD13-FC9B-4975-A045-9BCC21968635}">
      <dsp:nvSpPr>
        <dsp:cNvPr id="0" name=""/>
        <dsp:cNvSpPr/>
      </dsp:nvSpPr>
      <dsp:spPr>
        <a:xfrm>
          <a:off x="0" y="197453"/>
          <a:ext cx="7053542" cy="772200"/>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S" sz="3300" b="1" i="0" kern="1200" smtClean="0"/>
            <a:t>La Violenta política de ocupación</a:t>
          </a:r>
          <a:endParaRPr lang="es-ES" sz="3300" b="1" kern="1200"/>
        </a:p>
      </dsp:txBody>
      <dsp:txXfrm>
        <a:off x="37696" y="235149"/>
        <a:ext cx="6978150" cy="6968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21D9E-0F81-406A-9ACC-688A08D29AD6}">
      <dsp:nvSpPr>
        <dsp:cNvPr id="0" name=""/>
        <dsp:cNvSpPr/>
      </dsp:nvSpPr>
      <dsp:spPr>
        <a:xfrm>
          <a:off x="0" y="160269"/>
          <a:ext cx="3888432" cy="1151718"/>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 sz="1400" b="0" i="0" kern="1200" dirty="0" smtClean="0"/>
            <a:t>Las políticas de ocupación fueron violentas, en muchos casos, pues la población mapuche se resistía al avance del Estado chileno.</a:t>
          </a:r>
          <a:endParaRPr lang="es-ES" sz="1400" kern="1200" dirty="0"/>
        </a:p>
      </dsp:txBody>
      <dsp:txXfrm>
        <a:off x="56222" y="216491"/>
        <a:ext cx="3775988" cy="1039274"/>
      </dsp:txXfrm>
    </dsp:sp>
    <dsp:sp modelId="{9DAD2DE2-B92A-4632-8735-A4219E9DABED}">
      <dsp:nvSpPr>
        <dsp:cNvPr id="0" name=""/>
        <dsp:cNvSpPr/>
      </dsp:nvSpPr>
      <dsp:spPr>
        <a:xfrm>
          <a:off x="0" y="1352307"/>
          <a:ext cx="3888432" cy="1151718"/>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 sz="1400" b="0" i="0" kern="1200" smtClean="0"/>
            <a:t>“Se incendiaban las rucas, se mataba y capturaba mujeres y niños, se arreaba con los animales y se quemaban las sementeras. Estamos ante una de las páginas más negras de la historia de Chile” (Bengoa; p. 205).</a:t>
          </a:r>
          <a:endParaRPr lang="es-ES" sz="1400" kern="1200"/>
        </a:p>
      </dsp:txBody>
      <dsp:txXfrm>
        <a:off x="56222" y="1408529"/>
        <a:ext cx="3775988" cy="1039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003779"/>
            <a:ext cx="5825202" cy="1371918"/>
          </a:xfrm>
        </p:spPr>
        <p:txBody>
          <a:bodyPr anchor="b">
            <a:noAutofit/>
          </a:bodyPr>
          <a:lstStyle>
            <a:lvl1pPr algn="r">
              <a:defRPr sz="405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300" y="3375694"/>
            <a:ext cx="5825202" cy="91408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83791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2836333"/>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16352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024604" y="3026833"/>
            <a:ext cx="5418393"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
        <p:nvSpPr>
          <p:cNvPr id="20" name="TextBox 19"/>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7227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609990"/>
            <a:ext cx="6447501" cy="2162883"/>
          </a:xfrm>
        </p:spPr>
        <p:txBody>
          <a:bodyPr anchor="b">
            <a:normAutofit/>
          </a:bodyPr>
          <a:lstStyle>
            <a:lvl1pPr algn="l">
              <a:defRPr sz="33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57362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
        <p:nvSpPr>
          <p:cNvPr id="24" name="TextBox 23"/>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915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508000"/>
            <a:ext cx="6441152" cy="2518833"/>
          </a:xfrm>
        </p:spPr>
        <p:txBody>
          <a:bodyPr anchor="ctr">
            <a:normAutofit/>
          </a:bodyPr>
          <a:lstStyle>
            <a:lvl1pPr algn="l">
              <a:defRPr sz="33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66988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379963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508000"/>
            <a:ext cx="978557" cy="4376209"/>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8001" y="508000"/>
            <a:ext cx="5295113" cy="437620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19581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286826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250723"/>
            <a:ext cx="6447501" cy="1522151"/>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3772873"/>
            <a:ext cx="6447501" cy="7170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188895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8001" y="1800491"/>
            <a:ext cx="3138026" cy="323397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17477" y="1800491"/>
            <a:ext cx="3138026" cy="323397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5401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6809" y="1800819"/>
            <a:ext cx="3139217"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506809" y="2281038"/>
            <a:ext cx="3139217" cy="2753431"/>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16287" y="1800819"/>
            <a:ext cx="3139214"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816288" y="2281038"/>
            <a:ext cx="3139213" cy="2753431"/>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6141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11006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419635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335317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248837"/>
            <a:ext cx="2890896" cy="1065388"/>
          </a:xfrm>
        </p:spPr>
        <p:txBody>
          <a:bodyPr anchor="b">
            <a:normAutofit/>
          </a:bodyPr>
          <a:lstStyle>
            <a:lvl1pPr>
              <a:defRPr sz="15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0346" y="429104"/>
            <a:ext cx="3385156" cy="460536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8001" y="2314224"/>
            <a:ext cx="2890896" cy="2153708"/>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105667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000500"/>
            <a:ext cx="6447500" cy="472282"/>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8001" y="508000"/>
            <a:ext cx="6447501" cy="320476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08001" y="4472782"/>
            <a:ext cx="6447500" cy="56168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C82F0B-7A6D-46D3-B3CA-4FBAF381EF88}" type="datetimeFigureOut">
              <a:rPr lang="es-CL" smtClean="0"/>
              <a:pPr/>
              <a:t>23-03-2020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CF4442A-7CB9-4A82-B799-FE3245310925}" type="slidenum">
              <a:rPr lang="es-CL" smtClean="0"/>
              <a:pPr/>
              <a:t>‹Nº›</a:t>
            </a:fld>
            <a:endParaRPr lang="es-CL"/>
          </a:p>
        </p:txBody>
      </p:sp>
    </p:spTree>
    <p:extLst>
      <p:ext uri="{BB962C8B-B14F-4D97-AF65-F5344CB8AC3E}">
        <p14:creationId xmlns:p14="http://schemas.microsoft.com/office/powerpoint/2010/main" val="234094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508000"/>
            <a:ext cx="6447501" cy="1100667"/>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1800491"/>
            <a:ext cx="6447501" cy="323397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3850" y="5034469"/>
            <a:ext cx="683954" cy="304271"/>
          </a:xfrm>
          <a:prstGeom prst="rect">
            <a:avLst/>
          </a:prstGeom>
        </p:spPr>
        <p:txBody>
          <a:bodyPr vert="horz" lIns="91440" tIns="45720" rIns="91440" bIns="45720" rtlCol="0" anchor="ctr"/>
          <a:lstStyle>
            <a:lvl1pPr algn="r">
              <a:defRPr sz="675">
                <a:solidFill>
                  <a:schemeClr val="tx1">
                    <a:tint val="75000"/>
                  </a:schemeClr>
                </a:solidFill>
              </a:defRPr>
            </a:lvl1pPr>
          </a:lstStyle>
          <a:p>
            <a:fld id="{26C82F0B-7A6D-46D3-B3CA-4FBAF381EF88}" type="datetimeFigureOut">
              <a:rPr lang="es-CL" smtClean="0"/>
              <a:pPr/>
              <a:t>23-03-2020</a:t>
            </a:fld>
            <a:endParaRPr lang="es-CL"/>
          </a:p>
        </p:txBody>
      </p:sp>
      <p:sp>
        <p:nvSpPr>
          <p:cNvPr id="5" name="Footer Placeholder 4"/>
          <p:cNvSpPr>
            <a:spLocks noGrp="1"/>
          </p:cNvSpPr>
          <p:nvPr>
            <p:ph type="ftr" sz="quarter" idx="3"/>
          </p:nvPr>
        </p:nvSpPr>
        <p:spPr>
          <a:xfrm>
            <a:off x="508001" y="5034469"/>
            <a:ext cx="472320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42998" y="5034469"/>
            <a:ext cx="512504" cy="304271"/>
          </a:xfrm>
          <a:prstGeom prst="rect">
            <a:avLst/>
          </a:prstGeom>
        </p:spPr>
        <p:txBody>
          <a:bodyPr vert="horz" lIns="91440" tIns="45720" rIns="91440" bIns="45720" rtlCol="0" anchor="ctr"/>
          <a:lstStyle>
            <a:lvl1pPr algn="r">
              <a:defRPr sz="675">
                <a:solidFill>
                  <a:schemeClr val="accent1"/>
                </a:solidFill>
              </a:defRPr>
            </a:lvl1pPr>
          </a:lstStyle>
          <a:p>
            <a:fld id="{DCF4442A-7CB9-4A82-B799-FE3245310925}" type="slidenum">
              <a:rPr lang="es-CL" smtClean="0"/>
              <a:pPr/>
              <a:t>‹Nº›</a:t>
            </a:fld>
            <a:endParaRPr lang="es-CL"/>
          </a:p>
        </p:txBody>
      </p:sp>
    </p:spTree>
    <p:extLst>
      <p:ext uri="{BB962C8B-B14F-4D97-AF65-F5344CB8AC3E}">
        <p14:creationId xmlns:p14="http://schemas.microsoft.com/office/powerpoint/2010/main" val="19927218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681295139"/>
              </p:ext>
            </p:extLst>
          </p:nvPr>
        </p:nvGraphicFramePr>
        <p:xfrm>
          <a:off x="1043608" y="1057300"/>
          <a:ext cx="6619244" cy="263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42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636765096"/>
              </p:ext>
            </p:extLst>
          </p:nvPr>
        </p:nvGraphicFramePr>
        <p:xfrm>
          <a:off x="467544" y="985292"/>
          <a:ext cx="8208912"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9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42704"/>
            <a:ext cx="4392488" cy="301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942704"/>
            <a:ext cx="4536504" cy="301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683762881"/>
              </p:ext>
            </p:extLst>
          </p:nvPr>
        </p:nvGraphicFramePr>
        <p:xfrm>
          <a:off x="215516" y="769268"/>
          <a:ext cx="8712968" cy="178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319" y="2641477"/>
            <a:ext cx="7345362" cy="230425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9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284537487"/>
              </p:ext>
            </p:extLst>
          </p:nvPr>
        </p:nvGraphicFramePr>
        <p:xfrm>
          <a:off x="395536" y="1201316"/>
          <a:ext cx="828092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07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50719842"/>
              </p:ext>
            </p:extLst>
          </p:nvPr>
        </p:nvGraphicFramePr>
        <p:xfrm>
          <a:off x="740363" y="930127"/>
          <a:ext cx="7053542" cy="91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idx="1"/>
            <p:extLst>
              <p:ext uri="{D42A27DB-BD31-4B8C-83A1-F6EECF244321}">
                <p14:modId xmlns:p14="http://schemas.microsoft.com/office/powerpoint/2010/main" val="2992328576"/>
              </p:ext>
            </p:extLst>
          </p:nvPr>
        </p:nvGraphicFramePr>
        <p:xfrm>
          <a:off x="467544" y="1993405"/>
          <a:ext cx="7920880"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638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248924708"/>
              </p:ext>
            </p:extLst>
          </p:nvPr>
        </p:nvGraphicFramePr>
        <p:xfrm>
          <a:off x="539552" y="1039048"/>
          <a:ext cx="3672408"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047872"/>
            <a:ext cx="2971164" cy="368934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19657377"/>
              </p:ext>
            </p:extLst>
          </p:nvPr>
        </p:nvGraphicFramePr>
        <p:xfrm>
          <a:off x="1115616" y="1201316"/>
          <a:ext cx="6709906"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41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67435043"/>
              </p:ext>
            </p:extLst>
          </p:nvPr>
        </p:nvGraphicFramePr>
        <p:xfrm>
          <a:off x="467544" y="799725"/>
          <a:ext cx="3832777" cy="750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idx="1"/>
            <p:extLst>
              <p:ext uri="{D42A27DB-BD31-4B8C-83A1-F6EECF244321}">
                <p14:modId xmlns:p14="http://schemas.microsoft.com/office/powerpoint/2010/main" val="3002833304"/>
              </p:ext>
            </p:extLst>
          </p:nvPr>
        </p:nvGraphicFramePr>
        <p:xfrm>
          <a:off x="467544" y="1705372"/>
          <a:ext cx="7920880" cy="29769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534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538393744"/>
              </p:ext>
            </p:extLst>
          </p:nvPr>
        </p:nvGraphicFramePr>
        <p:xfrm>
          <a:off x="899592" y="841276"/>
          <a:ext cx="6709906"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63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97951259"/>
              </p:ext>
            </p:extLst>
          </p:nvPr>
        </p:nvGraphicFramePr>
        <p:xfrm>
          <a:off x="1043608" y="841276"/>
          <a:ext cx="6709906"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1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202542062"/>
              </p:ext>
            </p:extLst>
          </p:nvPr>
        </p:nvGraphicFramePr>
        <p:xfrm>
          <a:off x="655666" y="921368"/>
          <a:ext cx="7053542" cy="964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idx="1"/>
            <p:extLst>
              <p:ext uri="{D42A27DB-BD31-4B8C-83A1-F6EECF244321}">
                <p14:modId xmlns:p14="http://schemas.microsoft.com/office/powerpoint/2010/main" val="3062144777"/>
              </p:ext>
            </p:extLst>
          </p:nvPr>
        </p:nvGraphicFramePr>
        <p:xfrm>
          <a:off x="827484" y="2209428"/>
          <a:ext cx="6709906"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0367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943158419"/>
              </p:ext>
            </p:extLst>
          </p:nvPr>
        </p:nvGraphicFramePr>
        <p:xfrm>
          <a:off x="179512" y="1129308"/>
          <a:ext cx="4392488" cy="299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CARRETA ARAUC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1489348"/>
            <a:ext cx="4032448" cy="25611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3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816275935"/>
              </p:ext>
            </p:extLst>
          </p:nvPr>
        </p:nvGraphicFramePr>
        <p:xfrm>
          <a:off x="3203848" y="1489349"/>
          <a:ext cx="554461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057300"/>
            <a:ext cx="2449285" cy="330163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4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168106978"/>
              </p:ext>
            </p:extLst>
          </p:nvPr>
        </p:nvGraphicFramePr>
        <p:xfrm>
          <a:off x="179512" y="1345332"/>
          <a:ext cx="8784976" cy="299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02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071389281"/>
              </p:ext>
            </p:extLst>
          </p:nvPr>
        </p:nvGraphicFramePr>
        <p:xfrm>
          <a:off x="899592" y="927896"/>
          <a:ext cx="6709906"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08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249221328"/>
              </p:ext>
            </p:extLst>
          </p:nvPr>
        </p:nvGraphicFramePr>
        <p:xfrm>
          <a:off x="611560" y="599083"/>
          <a:ext cx="7053542" cy="116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idx="1"/>
            <p:extLst>
              <p:ext uri="{D42A27DB-BD31-4B8C-83A1-F6EECF244321}">
                <p14:modId xmlns:p14="http://schemas.microsoft.com/office/powerpoint/2010/main" val="375838303"/>
              </p:ext>
            </p:extLst>
          </p:nvPr>
        </p:nvGraphicFramePr>
        <p:xfrm>
          <a:off x="755576" y="1849388"/>
          <a:ext cx="3888432"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Resultado de imagen para EL CEPO AL INDIGENA EN CHI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1705372"/>
            <a:ext cx="2552700" cy="31683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4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772712411"/>
              </p:ext>
            </p:extLst>
          </p:nvPr>
        </p:nvGraphicFramePr>
        <p:xfrm>
          <a:off x="683568" y="911365"/>
          <a:ext cx="6709906" cy="349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95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828011"/>
            <a:ext cx="6120680" cy="42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0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1095</TotalTime>
  <Words>1099</Words>
  <Application>Microsoft Office PowerPoint</Application>
  <PresentationFormat>Presentación en pantalla (16:10)</PresentationFormat>
  <Paragraphs>38</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 Aula</dc:creator>
  <cp:lastModifiedBy>Usuario</cp:lastModifiedBy>
  <cp:revision>67</cp:revision>
  <dcterms:created xsi:type="dcterms:W3CDTF">2017-05-22T18:00:54Z</dcterms:created>
  <dcterms:modified xsi:type="dcterms:W3CDTF">2020-03-24T00:19:57Z</dcterms:modified>
</cp:coreProperties>
</file>